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9" r:id="rId4"/>
    <p:sldId id="258" r:id="rId5"/>
    <p:sldId id="299" r:id="rId6"/>
    <p:sldId id="260" r:id="rId7"/>
    <p:sldId id="301" r:id="rId8"/>
    <p:sldId id="300" r:id="rId9"/>
    <p:sldId id="302" r:id="rId10"/>
    <p:sldId id="303" r:id="rId11"/>
    <p:sldId id="262" r:id="rId12"/>
    <p:sldId id="315" r:id="rId13"/>
    <p:sldId id="265" r:id="rId14"/>
    <p:sldId id="314" r:id="rId15"/>
    <p:sldId id="264" r:id="rId16"/>
    <p:sldId id="316" r:id="rId17"/>
    <p:sldId id="304" r:id="rId18"/>
    <p:sldId id="306" r:id="rId19"/>
    <p:sldId id="307" r:id="rId20"/>
    <p:sldId id="276" r:id="rId21"/>
    <p:sldId id="270" r:id="rId22"/>
    <p:sldId id="271" r:id="rId23"/>
    <p:sldId id="308" r:id="rId24"/>
    <p:sldId id="272" r:id="rId25"/>
    <p:sldId id="309" r:id="rId26"/>
    <p:sldId id="277" r:id="rId27"/>
    <p:sldId id="280" r:id="rId28"/>
    <p:sldId id="311" r:id="rId29"/>
    <p:sldId id="313" r:id="rId30"/>
    <p:sldId id="317" r:id="rId3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61">
          <p15:clr>
            <a:srgbClr val="9AA0A6"/>
          </p15:clr>
        </p15:guide>
        <p15:guide id="2" orient="horz" pos="1731">
          <p15:clr>
            <a:srgbClr val="9AA0A6"/>
          </p15:clr>
        </p15:guide>
        <p15:guide id="3" orient="horz" pos="1641">
          <p15:clr>
            <a:srgbClr val="9AA0A6"/>
          </p15:clr>
        </p15:guide>
        <p15:guide id="4" orient="horz" pos="2502">
          <p15:clr>
            <a:srgbClr val="9AA0A6"/>
          </p15:clr>
        </p15:guide>
        <p15:guide id="5" orient="horz" pos="2412">
          <p15:clr>
            <a:srgbClr val="9AA0A6"/>
          </p15:clr>
        </p15:guide>
        <p15:guide id="6" orient="horz" pos="870">
          <p15:clr>
            <a:srgbClr val="9AA0A6"/>
          </p15:clr>
        </p15:guide>
        <p15:guide id="7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621"/>
    <a:srgbClr val="001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849B3D-C08C-43CA-86C2-53FFF974A3BE}">
  <a:tblStyle styleId="{F6849B3D-C08C-43CA-86C2-53FFF974A3B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4975" autoAdjust="0"/>
  </p:normalViewPr>
  <p:slideViewPr>
    <p:cSldViewPr snapToGrid="0">
      <p:cViewPr varScale="1">
        <p:scale>
          <a:sx n="146" d="100"/>
          <a:sy n="146" d="100"/>
        </p:scale>
        <p:origin x="492" y="108"/>
      </p:cViewPr>
      <p:guideLst>
        <p:guide orient="horz" pos="961"/>
        <p:guide orient="horz" pos="1731"/>
        <p:guide orient="horz" pos="1641"/>
        <p:guide orient="horz" pos="2502"/>
        <p:guide orient="horz" pos="2412"/>
        <p:guide orient="horz" pos="87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0D3EB7-E0E5-A8D2-9248-552A57A59D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314028-ED2C-CBA0-A6FB-4762E8155F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16DC1-F4F0-4255-8C82-A9D0D4781911}" type="datetimeFigureOut">
              <a:rPr lang="en-US" smtClean="0"/>
              <a:t>11/25/2024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04B59B-CE1F-87BB-AC5F-67D660A7F8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B4D849-2377-E6F1-AF32-708AE6732B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CC6D0-A54A-4DF0-951A-364E2B186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638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0589324"/>
      </p:ext>
    </p:extLst>
  </p:cSld>
  <p:clrMap bg1="lt1" tx1="dk1" bg2="dk2" tx2="lt2" accent1="accent1" accent2="accent2" accent3="accent3" accent4="accent4" accent5="accent5" accent6="accent6" hlink="hlink" folHlink="folHlink"/>
  <p:hf sldNum="0"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7d932f3e7d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7d932f3e7d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c6532119b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c6532119b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7183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g479fe8c46d_1_7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9" name="Google Shape;659;g479fe8c46d_1_7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c6532119b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c6532119b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3779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c6532119b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c6532119b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g479fe8c46d_1_7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9" name="Google Shape;659;g479fe8c46d_1_7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5297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>
          <a:extLst>
            <a:ext uri="{FF2B5EF4-FFF2-40B4-BE49-F238E27FC236}">
              <a16:creationId xmlns:a16="http://schemas.microsoft.com/office/drawing/2014/main" id="{81D08EA4-42E5-700D-33F9-CE8909B47D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g479fe8c46d_1_723:notes">
            <a:extLst>
              <a:ext uri="{FF2B5EF4-FFF2-40B4-BE49-F238E27FC236}">
                <a16:creationId xmlns:a16="http://schemas.microsoft.com/office/drawing/2014/main" id="{4EE0B588-5B58-3272-5BAE-FC8FDDF3303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9" name="Google Shape;659;g479fe8c46d_1_723:notes">
            <a:extLst>
              <a:ext uri="{FF2B5EF4-FFF2-40B4-BE49-F238E27FC236}">
                <a16:creationId xmlns:a16="http://schemas.microsoft.com/office/drawing/2014/main" id="{7D32B4D5-DFEB-C3FD-C540-58EC206178D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9462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>
          <a:extLst>
            <a:ext uri="{FF2B5EF4-FFF2-40B4-BE49-F238E27FC236}">
              <a16:creationId xmlns:a16="http://schemas.microsoft.com/office/drawing/2014/main" id="{3F02139B-0EBC-64DD-9895-4160BDC3FE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g479fe8c46d_1_723:notes">
            <a:extLst>
              <a:ext uri="{FF2B5EF4-FFF2-40B4-BE49-F238E27FC236}">
                <a16:creationId xmlns:a16="http://schemas.microsoft.com/office/drawing/2014/main" id="{A17570D5-7299-73F9-5CBA-9A6947B6EE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9" name="Google Shape;659;g479fe8c46d_1_723:notes">
            <a:extLst>
              <a:ext uri="{FF2B5EF4-FFF2-40B4-BE49-F238E27FC236}">
                <a16:creationId xmlns:a16="http://schemas.microsoft.com/office/drawing/2014/main" id="{F0A68EF6-9498-CB31-2EA1-CE24B9DA128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43103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3" name="Google Shape;2393;g6c6532119b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4" name="Google Shape;2394;g6c6532119b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g6c6532119b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3" name="Google Shape;743;g6c6532119b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g7d932f3e7d_0_8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6" name="Google Shape;756;g7d932f3e7d_0_8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6c6532119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6c6532119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7" name="Google Shape;2337;g726ad16a8f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8" name="Google Shape;2338;g726ad16a8f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>
          <a:extLst>
            <a:ext uri="{FF2B5EF4-FFF2-40B4-BE49-F238E27FC236}">
              <a16:creationId xmlns:a16="http://schemas.microsoft.com/office/drawing/2014/main" id="{A5CAAD94-0B55-54FF-7937-08B383FC32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6c6532119b_0_35:notes">
            <a:extLst>
              <a:ext uri="{FF2B5EF4-FFF2-40B4-BE49-F238E27FC236}">
                <a16:creationId xmlns:a16="http://schemas.microsoft.com/office/drawing/2014/main" id="{E338B226-573E-C296-6ECE-4159EC23CAF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6c6532119b_0_35:notes">
            <a:extLst>
              <a:ext uri="{FF2B5EF4-FFF2-40B4-BE49-F238E27FC236}">
                <a16:creationId xmlns:a16="http://schemas.microsoft.com/office/drawing/2014/main" id="{0706A250-B443-9627-241E-184F4787868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15710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4" name="Google Shape;2424;g6c6532119b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5" name="Google Shape;2425;g6c6532119b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9" name="Google Shape;2479;g6c6532119b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0" name="Google Shape;2480;g6c6532119b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6">
          <a:extLst>
            <a:ext uri="{FF2B5EF4-FFF2-40B4-BE49-F238E27FC236}">
              <a16:creationId xmlns:a16="http://schemas.microsoft.com/office/drawing/2014/main" id="{7B8089E3-424F-480E-4334-364DCF22DD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7" name="Google Shape;2337;g726ad16a8f_0_148:notes">
            <a:extLst>
              <a:ext uri="{FF2B5EF4-FFF2-40B4-BE49-F238E27FC236}">
                <a16:creationId xmlns:a16="http://schemas.microsoft.com/office/drawing/2014/main" id="{5684CF55-7A43-D9CF-8560-117A3F42596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8" name="Google Shape;2338;g726ad16a8f_0_148:notes">
            <a:extLst>
              <a:ext uri="{FF2B5EF4-FFF2-40B4-BE49-F238E27FC236}">
                <a16:creationId xmlns:a16="http://schemas.microsoft.com/office/drawing/2014/main" id="{44DBE824-F310-742F-A5E7-4284CAD189E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87121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6">
          <a:extLst>
            <a:ext uri="{FF2B5EF4-FFF2-40B4-BE49-F238E27FC236}">
              <a16:creationId xmlns:a16="http://schemas.microsoft.com/office/drawing/2014/main" id="{EE0AA62D-BAFE-64D9-4B32-9887BC533E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7" name="Google Shape;2337;g726ad16a8f_0_148:notes">
            <a:extLst>
              <a:ext uri="{FF2B5EF4-FFF2-40B4-BE49-F238E27FC236}">
                <a16:creationId xmlns:a16="http://schemas.microsoft.com/office/drawing/2014/main" id="{CFF7EEBD-4331-F5DF-5CC7-5B9793ABDB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8" name="Google Shape;2338;g726ad16a8f_0_148:notes">
            <a:extLst>
              <a:ext uri="{FF2B5EF4-FFF2-40B4-BE49-F238E27FC236}">
                <a16:creationId xmlns:a16="http://schemas.microsoft.com/office/drawing/2014/main" id="{DB7F4C7D-AD25-80C1-63A9-F593A7D5283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04063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6">
          <a:extLst>
            <a:ext uri="{FF2B5EF4-FFF2-40B4-BE49-F238E27FC236}">
              <a16:creationId xmlns:a16="http://schemas.microsoft.com/office/drawing/2014/main" id="{EE0AA62D-BAFE-64D9-4B32-9887BC533E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7" name="Google Shape;2337;g726ad16a8f_0_148:notes">
            <a:extLst>
              <a:ext uri="{FF2B5EF4-FFF2-40B4-BE49-F238E27FC236}">
                <a16:creationId xmlns:a16="http://schemas.microsoft.com/office/drawing/2014/main" id="{CFF7EEBD-4331-F5DF-5CC7-5B9793ABDB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8" name="Google Shape;2338;g726ad16a8f_0_148:notes">
            <a:extLst>
              <a:ext uri="{FF2B5EF4-FFF2-40B4-BE49-F238E27FC236}">
                <a16:creationId xmlns:a16="http://schemas.microsoft.com/office/drawing/2014/main" id="{DB7F4C7D-AD25-80C1-63A9-F593A7D5283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0257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6c6532119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6c6532119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7d932f3e7d_0_6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7d932f3e7d_0_6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479fe8c46d_1_5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479fe8c46d_1_5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>
          <a:extLst>
            <a:ext uri="{FF2B5EF4-FFF2-40B4-BE49-F238E27FC236}">
              <a16:creationId xmlns:a16="http://schemas.microsoft.com/office/drawing/2014/main" id="{2E231D6E-CFF8-EAA4-0848-289F30787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479fe8c46d_1_545:notes">
            <a:extLst>
              <a:ext uri="{FF2B5EF4-FFF2-40B4-BE49-F238E27FC236}">
                <a16:creationId xmlns:a16="http://schemas.microsoft.com/office/drawing/2014/main" id="{34A920BE-A4AC-A83C-A044-20C88BBF8E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479fe8c46d_1_545:notes">
            <a:extLst>
              <a:ext uri="{FF2B5EF4-FFF2-40B4-BE49-F238E27FC236}">
                <a16:creationId xmlns:a16="http://schemas.microsoft.com/office/drawing/2014/main" id="{F23D7D76-D52C-FB1B-BE6B-543FE9113B5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8240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>
          <a:extLst>
            <a:ext uri="{FF2B5EF4-FFF2-40B4-BE49-F238E27FC236}">
              <a16:creationId xmlns:a16="http://schemas.microsoft.com/office/drawing/2014/main" id="{4FA836FF-80A9-2D54-B4F6-A3561AD9F3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479fe8c46d_1_545:notes">
            <a:extLst>
              <a:ext uri="{FF2B5EF4-FFF2-40B4-BE49-F238E27FC236}">
                <a16:creationId xmlns:a16="http://schemas.microsoft.com/office/drawing/2014/main" id="{F9D1E82A-300B-6023-9384-7A5ECE14D6E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479fe8c46d_1_545:notes">
            <a:extLst>
              <a:ext uri="{FF2B5EF4-FFF2-40B4-BE49-F238E27FC236}">
                <a16:creationId xmlns:a16="http://schemas.microsoft.com/office/drawing/2014/main" id="{6F6D90B0-7559-C5D7-5A8D-195DA49FB3D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1085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>
          <a:extLst>
            <a:ext uri="{FF2B5EF4-FFF2-40B4-BE49-F238E27FC236}">
              <a16:creationId xmlns:a16="http://schemas.microsoft.com/office/drawing/2014/main" id="{E4808768-E718-F52D-4CC1-850C846552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479fe8c46d_1_545:notes">
            <a:extLst>
              <a:ext uri="{FF2B5EF4-FFF2-40B4-BE49-F238E27FC236}">
                <a16:creationId xmlns:a16="http://schemas.microsoft.com/office/drawing/2014/main" id="{2D5D3567-E102-60D7-3C8F-E5138CC8BB0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479fe8c46d_1_545:notes">
            <a:extLst>
              <a:ext uri="{FF2B5EF4-FFF2-40B4-BE49-F238E27FC236}">
                <a16:creationId xmlns:a16="http://schemas.microsoft.com/office/drawing/2014/main" id="{9C13F25D-7D0B-A4C3-A6DE-6BD5B2143A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3089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g6c6532119b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0" name="Google Shape;560;g6c6532119b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 userDrawn="1"/>
        </p:nvGrpSpPr>
        <p:grpSpPr>
          <a:xfrm>
            <a:off x="-12" y="-72025"/>
            <a:ext cx="9187052" cy="6129940"/>
            <a:chOff x="-12" y="-72025"/>
            <a:chExt cx="9187052" cy="6129940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0" y="0"/>
              <a:ext cx="9144005" cy="5143503"/>
              <a:chOff x="0" y="0"/>
              <a:chExt cx="9144005" cy="5143503"/>
            </a:xfrm>
          </p:grpSpPr>
          <p:grpSp>
            <p:nvGrpSpPr>
              <p:cNvPr id="11" name="Google Shape;11;p2"/>
              <p:cNvGrpSpPr/>
              <p:nvPr/>
            </p:nvGrpSpPr>
            <p:grpSpPr>
              <a:xfrm>
                <a:off x="0" y="0"/>
                <a:ext cx="4047930" cy="4048378"/>
                <a:chOff x="0" y="0"/>
                <a:chExt cx="4047930" cy="4048378"/>
              </a:xfrm>
            </p:grpSpPr>
            <p:sp>
              <p:nvSpPr>
                <p:cNvPr id="12" name="Google Shape;12;p2"/>
                <p:cNvSpPr/>
                <p:nvPr/>
              </p:nvSpPr>
              <p:spPr>
                <a:xfrm>
                  <a:off x="0" y="0"/>
                  <a:ext cx="4047930" cy="4048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45" h="27148" extrusionOk="0">
                      <a:moveTo>
                        <a:pt x="26334" y="1"/>
                      </a:moveTo>
                      <a:lnTo>
                        <a:pt x="0" y="26334"/>
                      </a:lnTo>
                      <a:lnTo>
                        <a:pt x="0" y="27147"/>
                      </a:lnTo>
                      <a:lnTo>
                        <a:pt x="27144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" name="Google Shape;13;p2"/>
                <p:cNvSpPr/>
                <p:nvPr/>
              </p:nvSpPr>
              <p:spPr>
                <a:xfrm>
                  <a:off x="0" y="0"/>
                  <a:ext cx="3703606" cy="37036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36" h="24836" extrusionOk="0">
                      <a:moveTo>
                        <a:pt x="24025" y="1"/>
                      </a:moveTo>
                      <a:lnTo>
                        <a:pt x="0" y="24025"/>
                      </a:lnTo>
                      <a:lnTo>
                        <a:pt x="0" y="24836"/>
                      </a:lnTo>
                      <a:lnTo>
                        <a:pt x="24835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" name="Google Shape;14;p2"/>
                <p:cNvSpPr/>
                <p:nvPr/>
              </p:nvSpPr>
              <p:spPr>
                <a:xfrm>
                  <a:off x="0" y="0"/>
                  <a:ext cx="3359283" cy="33592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27" h="22527" extrusionOk="0">
                      <a:moveTo>
                        <a:pt x="21713" y="1"/>
                      </a:moveTo>
                      <a:lnTo>
                        <a:pt x="0" y="21713"/>
                      </a:lnTo>
                      <a:lnTo>
                        <a:pt x="0" y="22526"/>
                      </a:lnTo>
                      <a:lnTo>
                        <a:pt x="22527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" name="Google Shape;15;p2"/>
                <p:cNvSpPr/>
                <p:nvPr/>
              </p:nvSpPr>
              <p:spPr>
                <a:xfrm>
                  <a:off x="0" y="0"/>
                  <a:ext cx="3014511" cy="30145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15" h="20215" extrusionOk="0">
                      <a:moveTo>
                        <a:pt x="19404" y="1"/>
                      </a:moveTo>
                      <a:lnTo>
                        <a:pt x="0" y="19404"/>
                      </a:lnTo>
                      <a:lnTo>
                        <a:pt x="0" y="20215"/>
                      </a:lnTo>
                      <a:lnTo>
                        <a:pt x="20214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" name="Google Shape;16;p2"/>
                <p:cNvSpPr/>
                <p:nvPr/>
              </p:nvSpPr>
              <p:spPr>
                <a:xfrm>
                  <a:off x="0" y="0"/>
                  <a:ext cx="2670187" cy="2670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06" h="17906" extrusionOk="0">
                      <a:moveTo>
                        <a:pt x="17092" y="1"/>
                      </a:moveTo>
                      <a:lnTo>
                        <a:pt x="0" y="17092"/>
                      </a:lnTo>
                      <a:lnTo>
                        <a:pt x="0" y="17905"/>
                      </a:lnTo>
                      <a:lnTo>
                        <a:pt x="17906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" name="Google Shape;17;p2"/>
                <p:cNvSpPr/>
                <p:nvPr/>
              </p:nvSpPr>
              <p:spPr>
                <a:xfrm>
                  <a:off x="0" y="0"/>
                  <a:ext cx="2325416" cy="23252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94" h="15593" extrusionOk="0">
                      <a:moveTo>
                        <a:pt x="14783" y="1"/>
                      </a:moveTo>
                      <a:lnTo>
                        <a:pt x="0" y="14783"/>
                      </a:lnTo>
                      <a:lnTo>
                        <a:pt x="0" y="15593"/>
                      </a:lnTo>
                      <a:lnTo>
                        <a:pt x="15593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" name="Google Shape;18;p2"/>
                <p:cNvSpPr/>
                <p:nvPr/>
              </p:nvSpPr>
              <p:spPr>
                <a:xfrm>
                  <a:off x="0" y="0"/>
                  <a:ext cx="1980943" cy="1981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84" h="13285" extrusionOk="0">
                      <a:moveTo>
                        <a:pt x="12470" y="1"/>
                      </a:moveTo>
                      <a:lnTo>
                        <a:pt x="0" y="12474"/>
                      </a:lnTo>
                      <a:lnTo>
                        <a:pt x="0" y="13284"/>
                      </a:lnTo>
                      <a:lnTo>
                        <a:pt x="13284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" name="Google Shape;19;p2"/>
                <p:cNvSpPr/>
                <p:nvPr/>
              </p:nvSpPr>
              <p:spPr>
                <a:xfrm>
                  <a:off x="0" y="0"/>
                  <a:ext cx="1636321" cy="1636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73" h="10976" extrusionOk="0">
                      <a:moveTo>
                        <a:pt x="10162" y="1"/>
                      </a:moveTo>
                      <a:lnTo>
                        <a:pt x="0" y="10161"/>
                      </a:lnTo>
                      <a:lnTo>
                        <a:pt x="0" y="10975"/>
                      </a:lnTo>
                      <a:lnTo>
                        <a:pt x="10972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" name="Google Shape;20;p2"/>
                <p:cNvSpPr/>
                <p:nvPr/>
              </p:nvSpPr>
              <p:spPr>
                <a:xfrm>
                  <a:off x="0" y="0"/>
                  <a:ext cx="1291848" cy="12919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3" h="8664" extrusionOk="0">
                      <a:moveTo>
                        <a:pt x="7849" y="1"/>
                      </a:moveTo>
                      <a:lnTo>
                        <a:pt x="0" y="7853"/>
                      </a:lnTo>
                      <a:lnTo>
                        <a:pt x="0" y="8663"/>
                      </a:lnTo>
                      <a:lnTo>
                        <a:pt x="8663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" name="Google Shape;21;p2"/>
                <p:cNvSpPr/>
                <p:nvPr/>
              </p:nvSpPr>
              <p:spPr>
                <a:xfrm>
                  <a:off x="0" y="0"/>
                  <a:ext cx="947226" cy="9475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52" h="6354" extrusionOk="0">
                      <a:moveTo>
                        <a:pt x="5541" y="1"/>
                      </a:moveTo>
                      <a:lnTo>
                        <a:pt x="0" y="5540"/>
                      </a:lnTo>
                      <a:lnTo>
                        <a:pt x="0" y="6354"/>
                      </a:lnTo>
                      <a:lnTo>
                        <a:pt x="6351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" name="Google Shape;22;p2"/>
                <p:cNvSpPr/>
                <p:nvPr/>
              </p:nvSpPr>
              <p:spPr>
                <a:xfrm>
                  <a:off x="0" y="0"/>
                  <a:ext cx="602753" cy="6029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2" h="4043" extrusionOk="0">
                      <a:moveTo>
                        <a:pt x="3228" y="1"/>
                      </a:moveTo>
                      <a:lnTo>
                        <a:pt x="0" y="3232"/>
                      </a:lnTo>
                      <a:lnTo>
                        <a:pt x="0" y="4042"/>
                      </a:lnTo>
                      <a:lnTo>
                        <a:pt x="4042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" name="Google Shape;23;p2"/>
                <p:cNvSpPr/>
                <p:nvPr/>
              </p:nvSpPr>
              <p:spPr>
                <a:xfrm>
                  <a:off x="0" y="0"/>
                  <a:ext cx="257982" cy="2584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0" h="1733" extrusionOk="0">
                      <a:moveTo>
                        <a:pt x="920" y="1"/>
                      </a:moveTo>
                      <a:lnTo>
                        <a:pt x="0" y="919"/>
                      </a:lnTo>
                      <a:lnTo>
                        <a:pt x="0" y="1733"/>
                      </a:lnTo>
                      <a:lnTo>
                        <a:pt x="1729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" name="Google Shape;24;p2"/>
              <p:cNvGrpSpPr/>
              <p:nvPr/>
            </p:nvGrpSpPr>
            <p:grpSpPr>
              <a:xfrm rot="10800000">
                <a:off x="5096075" y="1095125"/>
                <a:ext cx="4047930" cy="4048378"/>
                <a:chOff x="0" y="0"/>
                <a:chExt cx="4047930" cy="4048378"/>
              </a:xfrm>
            </p:grpSpPr>
            <p:sp>
              <p:nvSpPr>
                <p:cNvPr id="25" name="Google Shape;25;p2"/>
                <p:cNvSpPr/>
                <p:nvPr/>
              </p:nvSpPr>
              <p:spPr>
                <a:xfrm>
                  <a:off x="0" y="0"/>
                  <a:ext cx="4047930" cy="40483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145" h="27148" extrusionOk="0">
                      <a:moveTo>
                        <a:pt x="26334" y="1"/>
                      </a:moveTo>
                      <a:lnTo>
                        <a:pt x="0" y="26334"/>
                      </a:lnTo>
                      <a:lnTo>
                        <a:pt x="0" y="27147"/>
                      </a:lnTo>
                      <a:lnTo>
                        <a:pt x="27144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" name="Google Shape;26;p2"/>
                <p:cNvSpPr/>
                <p:nvPr/>
              </p:nvSpPr>
              <p:spPr>
                <a:xfrm>
                  <a:off x="0" y="0"/>
                  <a:ext cx="3703606" cy="37036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36" h="24836" extrusionOk="0">
                      <a:moveTo>
                        <a:pt x="24025" y="1"/>
                      </a:moveTo>
                      <a:lnTo>
                        <a:pt x="0" y="24025"/>
                      </a:lnTo>
                      <a:lnTo>
                        <a:pt x="0" y="24836"/>
                      </a:lnTo>
                      <a:lnTo>
                        <a:pt x="24835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" name="Google Shape;27;p2"/>
                <p:cNvSpPr/>
                <p:nvPr/>
              </p:nvSpPr>
              <p:spPr>
                <a:xfrm>
                  <a:off x="0" y="0"/>
                  <a:ext cx="3359283" cy="33592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527" h="22527" extrusionOk="0">
                      <a:moveTo>
                        <a:pt x="21713" y="1"/>
                      </a:moveTo>
                      <a:lnTo>
                        <a:pt x="0" y="21713"/>
                      </a:lnTo>
                      <a:lnTo>
                        <a:pt x="0" y="22526"/>
                      </a:lnTo>
                      <a:lnTo>
                        <a:pt x="22527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" name="Google Shape;28;p2"/>
                <p:cNvSpPr/>
                <p:nvPr/>
              </p:nvSpPr>
              <p:spPr>
                <a:xfrm>
                  <a:off x="0" y="0"/>
                  <a:ext cx="3014511" cy="30145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15" h="20215" extrusionOk="0">
                      <a:moveTo>
                        <a:pt x="19404" y="1"/>
                      </a:moveTo>
                      <a:lnTo>
                        <a:pt x="0" y="19404"/>
                      </a:lnTo>
                      <a:lnTo>
                        <a:pt x="0" y="20215"/>
                      </a:lnTo>
                      <a:lnTo>
                        <a:pt x="20214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" name="Google Shape;29;p2"/>
                <p:cNvSpPr/>
                <p:nvPr/>
              </p:nvSpPr>
              <p:spPr>
                <a:xfrm>
                  <a:off x="0" y="0"/>
                  <a:ext cx="2670187" cy="26701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06" h="17906" extrusionOk="0">
                      <a:moveTo>
                        <a:pt x="17092" y="1"/>
                      </a:moveTo>
                      <a:lnTo>
                        <a:pt x="0" y="17092"/>
                      </a:lnTo>
                      <a:lnTo>
                        <a:pt x="0" y="17905"/>
                      </a:lnTo>
                      <a:lnTo>
                        <a:pt x="17906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" name="Google Shape;30;p2"/>
                <p:cNvSpPr/>
                <p:nvPr/>
              </p:nvSpPr>
              <p:spPr>
                <a:xfrm>
                  <a:off x="0" y="0"/>
                  <a:ext cx="2325416" cy="23252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94" h="15593" extrusionOk="0">
                      <a:moveTo>
                        <a:pt x="14783" y="1"/>
                      </a:moveTo>
                      <a:lnTo>
                        <a:pt x="0" y="14783"/>
                      </a:lnTo>
                      <a:lnTo>
                        <a:pt x="0" y="15593"/>
                      </a:lnTo>
                      <a:lnTo>
                        <a:pt x="15593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" name="Google Shape;31;p2"/>
                <p:cNvSpPr/>
                <p:nvPr/>
              </p:nvSpPr>
              <p:spPr>
                <a:xfrm>
                  <a:off x="0" y="0"/>
                  <a:ext cx="1980943" cy="1981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84" h="13285" extrusionOk="0">
                      <a:moveTo>
                        <a:pt x="12470" y="1"/>
                      </a:moveTo>
                      <a:lnTo>
                        <a:pt x="0" y="12474"/>
                      </a:lnTo>
                      <a:lnTo>
                        <a:pt x="0" y="13284"/>
                      </a:lnTo>
                      <a:lnTo>
                        <a:pt x="13284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" name="Google Shape;32;p2"/>
                <p:cNvSpPr/>
                <p:nvPr/>
              </p:nvSpPr>
              <p:spPr>
                <a:xfrm>
                  <a:off x="0" y="0"/>
                  <a:ext cx="1636321" cy="1636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73" h="10976" extrusionOk="0">
                      <a:moveTo>
                        <a:pt x="10162" y="1"/>
                      </a:moveTo>
                      <a:lnTo>
                        <a:pt x="0" y="10161"/>
                      </a:lnTo>
                      <a:lnTo>
                        <a:pt x="0" y="10975"/>
                      </a:lnTo>
                      <a:lnTo>
                        <a:pt x="10972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" name="Google Shape;33;p2"/>
                <p:cNvSpPr/>
                <p:nvPr/>
              </p:nvSpPr>
              <p:spPr>
                <a:xfrm>
                  <a:off x="0" y="0"/>
                  <a:ext cx="1291848" cy="12919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3" h="8664" extrusionOk="0">
                      <a:moveTo>
                        <a:pt x="7849" y="1"/>
                      </a:moveTo>
                      <a:lnTo>
                        <a:pt x="0" y="7853"/>
                      </a:lnTo>
                      <a:lnTo>
                        <a:pt x="0" y="8663"/>
                      </a:lnTo>
                      <a:lnTo>
                        <a:pt x="8663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" name="Google Shape;34;p2"/>
                <p:cNvSpPr/>
                <p:nvPr/>
              </p:nvSpPr>
              <p:spPr>
                <a:xfrm>
                  <a:off x="0" y="0"/>
                  <a:ext cx="947226" cy="9475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52" h="6354" extrusionOk="0">
                      <a:moveTo>
                        <a:pt x="5541" y="1"/>
                      </a:moveTo>
                      <a:lnTo>
                        <a:pt x="0" y="5540"/>
                      </a:lnTo>
                      <a:lnTo>
                        <a:pt x="0" y="6354"/>
                      </a:lnTo>
                      <a:lnTo>
                        <a:pt x="6351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5" name="Google Shape;35;p2"/>
                <p:cNvSpPr/>
                <p:nvPr/>
              </p:nvSpPr>
              <p:spPr>
                <a:xfrm>
                  <a:off x="0" y="0"/>
                  <a:ext cx="602753" cy="6029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2" h="4043" extrusionOk="0">
                      <a:moveTo>
                        <a:pt x="3228" y="1"/>
                      </a:moveTo>
                      <a:lnTo>
                        <a:pt x="0" y="3232"/>
                      </a:lnTo>
                      <a:lnTo>
                        <a:pt x="0" y="4042"/>
                      </a:lnTo>
                      <a:lnTo>
                        <a:pt x="4042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" name="Google Shape;36;p2"/>
                <p:cNvSpPr/>
                <p:nvPr/>
              </p:nvSpPr>
              <p:spPr>
                <a:xfrm>
                  <a:off x="0" y="0"/>
                  <a:ext cx="257982" cy="2584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0" h="1733" extrusionOk="0">
                      <a:moveTo>
                        <a:pt x="920" y="1"/>
                      </a:moveTo>
                      <a:lnTo>
                        <a:pt x="0" y="919"/>
                      </a:lnTo>
                      <a:lnTo>
                        <a:pt x="0" y="1733"/>
                      </a:lnTo>
                      <a:lnTo>
                        <a:pt x="1729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37" name="Google Shape;37;p2"/>
            <p:cNvGrpSpPr/>
            <p:nvPr/>
          </p:nvGrpSpPr>
          <p:grpSpPr>
            <a:xfrm>
              <a:off x="0" y="0"/>
              <a:ext cx="9144150" cy="6057915"/>
              <a:chOff x="0" y="0"/>
              <a:chExt cx="9144150" cy="6057915"/>
            </a:xfrm>
          </p:grpSpPr>
          <p:sp>
            <p:nvSpPr>
              <p:cNvPr id="38" name="Google Shape;38;p2"/>
              <p:cNvSpPr/>
              <p:nvPr/>
            </p:nvSpPr>
            <p:spPr>
              <a:xfrm>
                <a:off x="792127" y="3737122"/>
                <a:ext cx="3779957" cy="2320793"/>
              </a:xfrm>
              <a:custGeom>
                <a:avLst/>
                <a:gdLst/>
                <a:ahLst/>
                <a:cxnLst/>
                <a:rect l="l" t="t" r="r" b="b"/>
                <a:pathLst>
                  <a:path w="25348" h="15563" extrusionOk="0">
                    <a:moveTo>
                      <a:pt x="15562" y="0"/>
                    </a:moveTo>
                    <a:lnTo>
                      <a:pt x="0" y="15562"/>
                    </a:lnTo>
                    <a:lnTo>
                      <a:pt x="3530" y="15562"/>
                    </a:lnTo>
                    <a:lnTo>
                      <a:pt x="15562" y="3530"/>
                    </a:lnTo>
                    <a:lnTo>
                      <a:pt x="23581" y="11548"/>
                    </a:lnTo>
                    <a:lnTo>
                      <a:pt x="25347" y="9785"/>
                    </a:lnTo>
                    <a:lnTo>
                      <a:pt x="1556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3710286" y="3737122"/>
                <a:ext cx="4641587" cy="2320793"/>
              </a:xfrm>
              <a:custGeom>
                <a:avLst/>
                <a:gdLst/>
                <a:ahLst/>
                <a:cxnLst/>
                <a:rect l="l" t="t" r="r" b="b"/>
                <a:pathLst>
                  <a:path w="31126" h="15563" extrusionOk="0">
                    <a:moveTo>
                      <a:pt x="15563" y="0"/>
                    </a:moveTo>
                    <a:lnTo>
                      <a:pt x="5778" y="9785"/>
                    </a:lnTo>
                    <a:lnTo>
                      <a:pt x="4012" y="11548"/>
                    </a:lnTo>
                    <a:lnTo>
                      <a:pt x="1" y="15562"/>
                    </a:lnTo>
                    <a:lnTo>
                      <a:pt x="3531" y="15562"/>
                    </a:lnTo>
                    <a:lnTo>
                      <a:pt x="5778" y="13315"/>
                    </a:lnTo>
                    <a:lnTo>
                      <a:pt x="7545" y="11548"/>
                    </a:lnTo>
                    <a:lnTo>
                      <a:pt x="15563" y="3530"/>
                    </a:lnTo>
                    <a:lnTo>
                      <a:pt x="27596" y="15562"/>
                    </a:lnTo>
                    <a:lnTo>
                      <a:pt x="31125" y="15562"/>
                    </a:lnTo>
                    <a:lnTo>
                      <a:pt x="1556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6378375" y="0"/>
                <a:ext cx="2765775" cy="4375552"/>
              </a:xfrm>
              <a:custGeom>
                <a:avLst/>
                <a:gdLst/>
                <a:ahLst/>
                <a:cxnLst/>
                <a:rect l="l" t="t" r="r" b="b"/>
                <a:pathLst>
                  <a:path w="18547" h="29342" extrusionOk="0">
                    <a:moveTo>
                      <a:pt x="10796" y="1"/>
                    </a:moveTo>
                    <a:lnTo>
                      <a:pt x="0" y="10796"/>
                    </a:lnTo>
                    <a:lnTo>
                      <a:pt x="18546" y="29341"/>
                    </a:lnTo>
                    <a:lnTo>
                      <a:pt x="18546" y="24500"/>
                    </a:lnTo>
                    <a:lnTo>
                      <a:pt x="4842" y="10796"/>
                    </a:lnTo>
                    <a:lnTo>
                      <a:pt x="15637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4417725" y="0"/>
                <a:ext cx="2258609" cy="1129156"/>
              </a:xfrm>
              <a:custGeom>
                <a:avLst/>
                <a:gdLst/>
                <a:ahLst/>
                <a:cxnLst/>
                <a:rect l="l" t="t" r="r" b="b"/>
                <a:pathLst>
                  <a:path w="15146" h="7572" extrusionOk="0">
                    <a:moveTo>
                      <a:pt x="0" y="1"/>
                    </a:moveTo>
                    <a:lnTo>
                      <a:pt x="7571" y="7571"/>
                    </a:lnTo>
                    <a:lnTo>
                      <a:pt x="15146" y="1"/>
                    </a:lnTo>
                    <a:lnTo>
                      <a:pt x="12339" y="1"/>
                    </a:lnTo>
                    <a:lnTo>
                      <a:pt x="7571" y="4764"/>
                    </a:lnTo>
                    <a:lnTo>
                      <a:pt x="2808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0" y="0"/>
                <a:ext cx="4354228" cy="4416561"/>
              </a:xfrm>
              <a:custGeom>
                <a:avLst/>
                <a:gdLst/>
                <a:ahLst/>
                <a:cxnLst/>
                <a:rect l="l" t="t" r="r" b="b"/>
                <a:pathLst>
                  <a:path w="29199" h="29617" extrusionOk="0">
                    <a:moveTo>
                      <a:pt x="21119" y="1"/>
                    </a:moveTo>
                    <a:lnTo>
                      <a:pt x="25669" y="4551"/>
                    </a:lnTo>
                    <a:lnTo>
                      <a:pt x="4130" y="26086"/>
                    </a:lnTo>
                    <a:lnTo>
                      <a:pt x="0" y="21957"/>
                    </a:lnTo>
                    <a:lnTo>
                      <a:pt x="0" y="25487"/>
                    </a:lnTo>
                    <a:lnTo>
                      <a:pt x="4130" y="29616"/>
                    </a:lnTo>
                    <a:lnTo>
                      <a:pt x="29198" y="4551"/>
                    </a:lnTo>
                    <a:lnTo>
                      <a:pt x="24648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0" y="0"/>
                <a:ext cx="3306195" cy="3368826"/>
              </a:xfrm>
              <a:custGeom>
                <a:avLst/>
                <a:gdLst/>
                <a:ahLst/>
                <a:cxnLst/>
                <a:rect l="l" t="t" r="r" b="b"/>
                <a:pathLst>
                  <a:path w="22171" h="22591" extrusionOk="0">
                    <a:moveTo>
                      <a:pt x="15514" y="1"/>
                    </a:moveTo>
                    <a:lnTo>
                      <a:pt x="20064" y="4551"/>
                    </a:lnTo>
                    <a:lnTo>
                      <a:pt x="4130" y="20482"/>
                    </a:lnTo>
                    <a:lnTo>
                      <a:pt x="0" y="16353"/>
                    </a:lnTo>
                    <a:lnTo>
                      <a:pt x="0" y="18458"/>
                    </a:lnTo>
                    <a:lnTo>
                      <a:pt x="4130" y="22591"/>
                    </a:lnTo>
                    <a:lnTo>
                      <a:pt x="22170" y="4551"/>
                    </a:lnTo>
                    <a:lnTo>
                      <a:pt x="17620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4" name="Google Shape;44;p2"/>
            <p:cNvGrpSpPr/>
            <p:nvPr/>
          </p:nvGrpSpPr>
          <p:grpSpPr>
            <a:xfrm>
              <a:off x="-12" y="-72025"/>
              <a:ext cx="9187052" cy="5497743"/>
              <a:chOff x="-12" y="-72025"/>
              <a:chExt cx="9187052" cy="5497743"/>
            </a:xfrm>
          </p:grpSpPr>
          <p:sp>
            <p:nvSpPr>
              <p:cNvPr id="45" name="Google Shape;45;p2"/>
              <p:cNvSpPr/>
              <p:nvPr/>
            </p:nvSpPr>
            <p:spPr>
              <a:xfrm>
                <a:off x="755591" y="-1807"/>
                <a:ext cx="2375748" cy="1187649"/>
              </a:xfrm>
              <a:custGeom>
                <a:avLst/>
                <a:gdLst/>
                <a:ahLst/>
                <a:cxnLst/>
                <a:rect l="l" t="t" r="r" b="b"/>
                <a:pathLst>
                  <a:path w="15851" h="7924" extrusionOk="0">
                    <a:moveTo>
                      <a:pt x="0" y="1"/>
                    </a:moveTo>
                    <a:lnTo>
                      <a:pt x="7927" y="7924"/>
                    </a:lnTo>
                    <a:lnTo>
                      <a:pt x="15850" y="1"/>
                    </a:lnTo>
                    <a:lnTo>
                      <a:pt x="13819" y="1"/>
                    </a:lnTo>
                    <a:lnTo>
                      <a:pt x="7927" y="5893"/>
                    </a:lnTo>
                    <a:lnTo>
                      <a:pt x="2031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1361264" y="-1807"/>
                <a:ext cx="1164418" cy="581984"/>
              </a:xfrm>
              <a:custGeom>
                <a:avLst/>
                <a:gdLst/>
                <a:ahLst/>
                <a:cxnLst/>
                <a:rect l="l" t="t" r="r" b="b"/>
                <a:pathLst>
                  <a:path w="7769" h="3883" extrusionOk="0">
                    <a:moveTo>
                      <a:pt x="1" y="1"/>
                    </a:moveTo>
                    <a:lnTo>
                      <a:pt x="3886" y="3883"/>
                    </a:lnTo>
                    <a:lnTo>
                      <a:pt x="7768" y="1"/>
                    </a:lnTo>
                    <a:lnTo>
                      <a:pt x="6554" y="1"/>
                    </a:lnTo>
                    <a:lnTo>
                      <a:pt x="3886" y="2669"/>
                    </a:lnTo>
                    <a:lnTo>
                      <a:pt x="1214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2869147" y="3685156"/>
                <a:ext cx="3405723" cy="1740556"/>
              </a:xfrm>
              <a:custGeom>
                <a:avLst/>
                <a:gdLst/>
                <a:ahLst/>
                <a:cxnLst/>
                <a:rect l="l" t="t" r="r" b="b"/>
                <a:pathLst>
                  <a:path w="22723" h="11613" extrusionOk="0">
                    <a:moveTo>
                      <a:pt x="11361" y="1"/>
                    </a:moveTo>
                    <a:lnTo>
                      <a:pt x="0" y="11358"/>
                    </a:lnTo>
                    <a:lnTo>
                      <a:pt x="254" y="11612"/>
                    </a:lnTo>
                    <a:lnTo>
                      <a:pt x="1854" y="11612"/>
                    </a:lnTo>
                    <a:lnTo>
                      <a:pt x="1600" y="11358"/>
                    </a:lnTo>
                    <a:lnTo>
                      <a:pt x="11361" y="1597"/>
                    </a:lnTo>
                    <a:lnTo>
                      <a:pt x="21122" y="11358"/>
                    </a:lnTo>
                    <a:lnTo>
                      <a:pt x="20868" y="11612"/>
                    </a:lnTo>
                    <a:lnTo>
                      <a:pt x="22468" y="11612"/>
                    </a:lnTo>
                    <a:lnTo>
                      <a:pt x="22723" y="11358"/>
                    </a:lnTo>
                    <a:lnTo>
                      <a:pt x="11361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3346671" y="4162229"/>
                <a:ext cx="2450538" cy="1263488"/>
              </a:xfrm>
              <a:custGeom>
                <a:avLst/>
                <a:gdLst/>
                <a:ahLst/>
                <a:cxnLst/>
                <a:rect l="l" t="t" r="r" b="b"/>
                <a:pathLst>
                  <a:path w="16350" h="8430" extrusionOk="0">
                    <a:moveTo>
                      <a:pt x="8175" y="1"/>
                    </a:moveTo>
                    <a:lnTo>
                      <a:pt x="0" y="8175"/>
                    </a:lnTo>
                    <a:lnTo>
                      <a:pt x="255" y="8429"/>
                    </a:lnTo>
                    <a:lnTo>
                      <a:pt x="1208" y="8429"/>
                    </a:lnTo>
                    <a:lnTo>
                      <a:pt x="953" y="8175"/>
                    </a:lnTo>
                    <a:lnTo>
                      <a:pt x="8175" y="957"/>
                    </a:lnTo>
                    <a:lnTo>
                      <a:pt x="15397" y="8175"/>
                    </a:lnTo>
                    <a:lnTo>
                      <a:pt x="15143" y="8429"/>
                    </a:lnTo>
                    <a:lnTo>
                      <a:pt x="16096" y="8429"/>
                    </a:lnTo>
                    <a:lnTo>
                      <a:pt x="16349" y="8175"/>
                    </a:lnTo>
                    <a:lnTo>
                      <a:pt x="8175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7036999" y="-1807"/>
                <a:ext cx="2150029" cy="4261088"/>
              </a:xfrm>
              <a:custGeom>
                <a:avLst/>
                <a:gdLst/>
                <a:ahLst/>
                <a:cxnLst/>
                <a:rect l="l" t="t" r="r" b="b"/>
                <a:pathLst>
                  <a:path w="14345" h="28430" extrusionOk="0">
                    <a:moveTo>
                      <a:pt x="14088" y="1"/>
                    </a:moveTo>
                    <a:lnTo>
                      <a:pt x="0" y="14087"/>
                    </a:lnTo>
                    <a:lnTo>
                      <a:pt x="14345" y="28429"/>
                    </a:lnTo>
                    <a:lnTo>
                      <a:pt x="14345" y="25805"/>
                    </a:lnTo>
                    <a:lnTo>
                      <a:pt x="2628" y="14087"/>
                    </a:lnTo>
                    <a:lnTo>
                      <a:pt x="14345" y="2367"/>
                    </a:lnTo>
                    <a:lnTo>
                      <a:pt x="14345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7928797" y="851468"/>
                <a:ext cx="1258243" cy="2516036"/>
              </a:xfrm>
              <a:custGeom>
                <a:avLst/>
                <a:gdLst/>
                <a:ahLst/>
                <a:cxnLst/>
                <a:rect l="l" t="t" r="r" b="b"/>
                <a:pathLst>
                  <a:path w="8395" h="16787" extrusionOk="0">
                    <a:moveTo>
                      <a:pt x="8395" y="0"/>
                    </a:moveTo>
                    <a:lnTo>
                      <a:pt x="1" y="8394"/>
                    </a:lnTo>
                    <a:lnTo>
                      <a:pt x="8395" y="16786"/>
                    </a:lnTo>
                    <a:lnTo>
                      <a:pt x="8395" y="14579"/>
                    </a:lnTo>
                    <a:lnTo>
                      <a:pt x="2208" y="8394"/>
                    </a:lnTo>
                    <a:lnTo>
                      <a:pt x="8395" y="2207"/>
                    </a:lnTo>
                    <a:lnTo>
                      <a:pt x="839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-12" y="1784229"/>
                <a:ext cx="2477516" cy="2556653"/>
              </a:xfrm>
              <a:custGeom>
                <a:avLst/>
                <a:gdLst/>
                <a:ahLst/>
                <a:cxnLst/>
                <a:rect l="l" t="t" r="r" b="b"/>
                <a:pathLst>
                  <a:path w="16530" h="17058" extrusionOk="0">
                    <a:moveTo>
                      <a:pt x="8002" y="2167"/>
                    </a:moveTo>
                    <a:lnTo>
                      <a:pt x="14363" y="8531"/>
                    </a:lnTo>
                    <a:lnTo>
                      <a:pt x="8002" y="14892"/>
                    </a:lnTo>
                    <a:lnTo>
                      <a:pt x="1639" y="8531"/>
                    </a:lnTo>
                    <a:lnTo>
                      <a:pt x="8002" y="2167"/>
                    </a:lnTo>
                    <a:close/>
                    <a:moveTo>
                      <a:pt x="8002" y="1"/>
                    </a:moveTo>
                    <a:lnTo>
                      <a:pt x="1" y="8002"/>
                    </a:lnTo>
                    <a:lnTo>
                      <a:pt x="1" y="9057"/>
                    </a:lnTo>
                    <a:lnTo>
                      <a:pt x="8002" y="17058"/>
                    </a:lnTo>
                    <a:lnTo>
                      <a:pt x="16530" y="8531"/>
                    </a:lnTo>
                    <a:lnTo>
                      <a:pt x="8002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5058106" y="-72025"/>
                <a:ext cx="1233512" cy="650629"/>
              </a:xfrm>
              <a:custGeom>
                <a:avLst/>
                <a:gdLst/>
                <a:ahLst/>
                <a:cxnLst/>
                <a:rect l="l" t="t" r="r" b="b"/>
                <a:pathLst>
                  <a:path w="8230" h="4341" extrusionOk="0">
                    <a:moveTo>
                      <a:pt x="1" y="1"/>
                    </a:moveTo>
                    <a:lnTo>
                      <a:pt x="4341" y="4340"/>
                    </a:lnTo>
                    <a:lnTo>
                      <a:pt x="8230" y="451"/>
                    </a:lnTo>
                    <a:lnTo>
                      <a:pt x="7779" y="1"/>
                    </a:lnTo>
                    <a:lnTo>
                      <a:pt x="7538" y="1"/>
                    </a:lnTo>
                    <a:lnTo>
                      <a:pt x="4341" y="3201"/>
                    </a:lnTo>
                    <a:lnTo>
                      <a:pt x="1140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6291485" y="-72025"/>
                <a:ext cx="1233363" cy="650629"/>
              </a:xfrm>
              <a:custGeom>
                <a:avLst/>
                <a:gdLst/>
                <a:ahLst/>
                <a:cxnLst/>
                <a:rect l="l" t="t" r="r" b="b"/>
                <a:pathLst>
                  <a:path w="8229" h="4341" extrusionOk="0">
                    <a:moveTo>
                      <a:pt x="452" y="1"/>
                    </a:moveTo>
                    <a:lnTo>
                      <a:pt x="1" y="451"/>
                    </a:lnTo>
                    <a:lnTo>
                      <a:pt x="3889" y="4340"/>
                    </a:lnTo>
                    <a:lnTo>
                      <a:pt x="8229" y="1"/>
                    </a:lnTo>
                    <a:lnTo>
                      <a:pt x="7090" y="1"/>
                    </a:lnTo>
                    <a:lnTo>
                      <a:pt x="3889" y="3201"/>
                    </a:lnTo>
                    <a:lnTo>
                      <a:pt x="689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5" name="Google Shape;55;p2"/>
          <p:cNvSpPr txBox="1">
            <a:spLocks noGrp="1"/>
          </p:cNvSpPr>
          <p:nvPr>
            <p:ph type="subTitle" idx="1"/>
          </p:nvPr>
        </p:nvSpPr>
        <p:spPr>
          <a:xfrm>
            <a:off x="2137975" y="3270750"/>
            <a:ext cx="4907400" cy="6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verpass Light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verpass Light"/>
              <a:buNone/>
              <a:defRPr sz="2800">
                <a:solidFill>
                  <a:schemeClr val="dk1"/>
                </a:solidFill>
                <a:latin typeface="Overpass Light"/>
                <a:ea typeface="Overpass Light"/>
                <a:cs typeface="Overpass Light"/>
                <a:sym typeface="Overpass Ligh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verpass Light"/>
              <a:buNone/>
              <a:defRPr sz="2800">
                <a:solidFill>
                  <a:schemeClr val="dk1"/>
                </a:solidFill>
                <a:latin typeface="Overpass Light"/>
                <a:ea typeface="Overpass Light"/>
                <a:cs typeface="Overpass Light"/>
                <a:sym typeface="Overpass Ligh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verpass Light"/>
              <a:buNone/>
              <a:defRPr sz="2800">
                <a:solidFill>
                  <a:schemeClr val="dk1"/>
                </a:solidFill>
                <a:latin typeface="Overpass Light"/>
                <a:ea typeface="Overpass Light"/>
                <a:cs typeface="Overpass Light"/>
                <a:sym typeface="Overpass Ligh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verpass Light"/>
              <a:buNone/>
              <a:defRPr sz="2800">
                <a:solidFill>
                  <a:schemeClr val="dk1"/>
                </a:solidFill>
                <a:latin typeface="Overpass Light"/>
                <a:ea typeface="Overpass Light"/>
                <a:cs typeface="Overpass Light"/>
                <a:sym typeface="Overpass Ligh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verpass Light"/>
              <a:buNone/>
              <a:defRPr sz="2800">
                <a:solidFill>
                  <a:schemeClr val="dk1"/>
                </a:solidFill>
                <a:latin typeface="Overpass Light"/>
                <a:ea typeface="Overpass Light"/>
                <a:cs typeface="Overpass Light"/>
                <a:sym typeface="Overpass Ligh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verpass Light"/>
              <a:buNone/>
              <a:defRPr sz="2800">
                <a:solidFill>
                  <a:schemeClr val="dk1"/>
                </a:solidFill>
                <a:latin typeface="Overpass Light"/>
                <a:ea typeface="Overpass Light"/>
                <a:cs typeface="Overpass Light"/>
                <a:sym typeface="Overpass Ligh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verpass Light"/>
              <a:buNone/>
              <a:defRPr sz="2800">
                <a:solidFill>
                  <a:schemeClr val="dk1"/>
                </a:solidFill>
                <a:latin typeface="Overpass Light"/>
                <a:ea typeface="Overpass Light"/>
                <a:cs typeface="Overpass Light"/>
                <a:sym typeface="Overpass Ligh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verpass Light"/>
              <a:buNone/>
              <a:defRPr sz="2800">
                <a:solidFill>
                  <a:schemeClr val="dk1"/>
                </a:solidFill>
                <a:latin typeface="Overpass Light"/>
                <a:ea typeface="Overpass Light"/>
                <a:cs typeface="Overpass Light"/>
                <a:sym typeface="Overpass Light"/>
              </a:defRPr>
            </a:lvl9pPr>
          </a:lstStyle>
          <a:p>
            <a:endParaRPr/>
          </a:p>
        </p:txBody>
      </p:sp>
      <p:sp>
        <p:nvSpPr>
          <p:cNvPr id="56" name="Google Shape;56;p2"/>
          <p:cNvSpPr/>
          <p:nvPr/>
        </p:nvSpPr>
        <p:spPr>
          <a:xfrm>
            <a:off x="-3129400" y="2813875"/>
            <a:ext cx="43850" cy="27800"/>
          </a:xfrm>
          <a:custGeom>
            <a:avLst/>
            <a:gdLst/>
            <a:ahLst/>
            <a:cxnLst/>
            <a:rect l="l" t="t" r="r" b="b"/>
            <a:pathLst>
              <a:path w="1754" h="1112" extrusionOk="0">
                <a:moveTo>
                  <a:pt x="477" y="0"/>
                </a:moveTo>
                <a:cubicBezTo>
                  <a:pt x="331" y="0"/>
                  <a:pt x="192" y="77"/>
                  <a:pt x="114" y="206"/>
                </a:cubicBezTo>
                <a:cubicBezTo>
                  <a:pt x="0" y="396"/>
                  <a:pt x="76" y="643"/>
                  <a:pt x="266" y="777"/>
                </a:cubicBezTo>
                <a:cubicBezTo>
                  <a:pt x="514" y="910"/>
                  <a:pt x="799" y="1005"/>
                  <a:pt x="1065" y="1100"/>
                </a:cubicBezTo>
                <a:cubicBezTo>
                  <a:pt x="1102" y="1108"/>
                  <a:pt x="1137" y="1112"/>
                  <a:pt x="1171" y="1112"/>
                </a:cubicBezTo>
                <a:cubicBezTo>
                  <a:pt x="1621" y="1112"/>
                  <a:pt x="1754" y="443"/>
                  <a:pt x="1293" y="301"/>
                </a:cubicBezTo>
                <a:cubicBezTo>
                  <a:pt x="1084" y="244"/>
                  <a:pt x="875" y="149"/>
                  <a:pt x="685" y="54"/>
                </a:cubicBezTo>
                <a:cubicBezTo>
                  <a:pt x="618" y="17"/>
                  <a:pt x="547" y="0"/>
                  <a:pt x="477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"/>
          <p:cNvSpPr/>
          <p:nvPr/>
        </p:nvSpPr>
        <p:spPr>
          <a:xfrm>
            <a:off x="-3098075" y="2880725"/>
            <a:ext cx="41500" cy="28275"/>
          </a:xfrm>
          <a:custGeom>
            <a:avLst/>
            <a:gdLst/>
            <a:ahLst/>
            <a:cxnLst/>
            <a:rect l="l" t="t" r="r" b="b"/>
            <a:pathLst>
              <a:path w="1660" h="1131" extrusionOk="0">
                <a:moveTo>
                  <a:pt x="581" y="1"/>
                </a:moveTo>
                <a:cubicBezTo>
                  <a:pt x="221" y="1"/>
                  <a:pt x="1" y="501"/>
                  <a:pt x="345" y="747"/>
                </a:cubicBezTo>
                <a:lnTo>
                  <a:pt x="326" y="766"/>
                </a:lnTo>
                <a:lnTo>
                  <a:pt x="896" y="1089"/>
                </a:lnTo>
                <a:cubicBezTo>
                  <a:pt x="959" y="1118"/>
                  <a:pt x="1021" y="1131"/>
                  <a:pt x="1078" y="1131"/>
                </a:cubicBezTo>
                <a:cubicBezTo>
                  <a:pt x="1438" y="1131"/>
                  <a:pt x="1659" y="628"/>
                  <a:pt x="1315" y="366"/>
                </a:cubicBezTo>
                <a:lnTo>
                  <a:pt x="763" y="43"/>
                </a:lnTo>
                <a:cubicBezTo>
                  <a:pt x="700" y="14"/>
                  <a:pt x="639" y="1"/>
                  <a:pt x="581" y="1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"/>
          <p:cNvSpPr/>
          <p:nvPr/>
        </p:nvSpPr>
        <p:spPr>
          <a:xfrm>
            <a:off x="-3110400" y="2945175"/>
            <a:ext cx="36650" cy="27025"/>
          </a:xfrm>
          <a:custGeom>
            <a:avLst/>
            <a:gdLst/>
            <a:ahLst/>
            <a:cxnLst/>
            <a:rect l="l" t="t" r="r" b="b"/>
            <a:pathLst>
              <a:path w="1466" h="1081" extrusionOk="0">
                <a:moveTo>
                  <a:pt x="447" y="0"/>
                </a:moveTo>
                <a:cubicBezTo>
                  <a:pt x="263" y="0"/>
                  <a:pt x="106" y="125"/>
                  <a:pt x="58" y="318"/>
                </a:cubicBezTo>
                <a:cubicBezTo>
                  <a:pt x="1" y="546"/>
                  <a:pt x="134" y="755"/>
                  <a:pt x="343" y="831"/>
                </a:cubicBezTo>
                <a:lnTo>
                  <a:pt x="457" y="869"/>
                </a:lnTo>
                <a:lnTo>
                  <a:pt x="533" y="888"/>
                </a:lnTo>
                <a:lnTo>
                  <a:pt x="552" y="888"/>
                </a:lnTo>
                <a:cubicBezTo>
                  <a:pt x="629" y="927"/>
                  <a:pt x="705" y="984"/>
                  <a:pt x="781" y="1022"/>
                </a:cubicBezTo>
                <a:cubicBezTo>
                  <a:pt x="847" y="1061"/>
                  <a:pt x="922" y="1080"/>
                  <a:pt x="996" y="1080"/>
                </a:cubicBezTo>
                <a:cubicBezTo>
                  <a:pt x="1137" y="1080"/>
                  <a:pt x="1277" y="1013"/>
                  <a:pt x="1351" y="888"/>
                </a:cubicBezTo>
                <a:cubicBezTo>
                  <a:pt x="1465" y="679"/>
                  <a:pt x="1389" y="432"/>
                  <a:pt x="1199" y="318"/>
                </a:cubicBezTo>
                <a:cubicBezTo>
                  <a:pt x="1009" y="185"/>
                  <a:pt x="781" y="71"/>
                  <a:pt x="552" y="14"/>
                </a:cubicBezTo>
                <a:cubicBezTo>
                  <a:pt x="517" y="5"/>
                  <a:pt x="482" y="0"/>
                  <a:pt x="447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"/>
          <p:cNvSpPr/>
          <p:nvPr/>
        </p:nvSpPr>
        <p:spPr>
          <a:xfrm>
            <a:off x="-3060975" y="2838400"/>
            <a:ext cx="46025" cy="25800"/>
          </a:xfrm>
          <a:custGeom>
            <a:avLst/>
            <a:gdLst/>
            <a:ahLst/>
            <a:cxnLst/>
            <a:rect l="l" t="t" r="r" b="b"/>
            <a:pathLst>
              <a:path w="1841" h="1032" extrusionOk="0">
                <a:moveTo>
                  <a:pt x="580" y="1"/>
                </a:moveTo>
                <a:cubicBezTo>
                  <a:pt x="221" y="1"/>
                  <a:pt x="0" y="501"/>
                  <a:pt x="344" y="747"/>
                </a:cubicBezTo>
                <a:lnTo>
                  <a:pt x="344" y="766"/>
                </a:lnTo>
                <a:cubicBezTo>
                  <a:pt x="592" y="861"/>
                  <a:pt x="858" y="956"/>
                  <a:pt x="1143" y="1013"/>
                </a:cubicBezTo>
                <a:cubicBezTo>
                  <a:pt x="1188" y="1026"/>
                  <a:pt x="1231" y="1032"/>
                  <a:pt x="1271" y="1032"/>
                </a:cubicBezTo>
                <a:cubicBezTo>
                  <a:pt x="1706" y="1032"/>
                  <a:pt x="1840" y="336"/>
                  <a:pt x="1353" y="214"/>
                </a:cubicBezTo>
                <a:cubicBezTo>
                  <a:pt x="1238" y="176"/>
                  <a:pt x="1124" y="157"/>
                  <a:pt x="1029" y="119"/>
                </a:cubicBezTo>
                <a:cubicBezTo>
                  <a:pt x="934" y="100"/>
                  <a:pt x="839" y="81"/>
                  <a:pt x="763" y="43"/>
                </a:cubicBezTo>
                <a:cubicBezTo>
                  <a:pt x="700" y="14"/>
                  <a:pt x="638" y="1"/>
                  <a:pt x="580" y="1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2"/>
          <p:cNvSpPr/>
          <p:nvPr/>
        </p:nvSpPr>
        <p:spPr>
          <a:xfrm>
            <a:off x="-3076575" y="2783925"/>
            <a:ext cx="40875" cy="27425"/>
          </a:xfrm>
          <a:custGeom>
            <a:avLst/>
            <a:gdLst/>
            <a:ahLst/>
            <a:cxnLst/>
            <a:rect l="l" t="t" r="r" b="b"/>
            <a:pathLst>
              <a:path w="1635" h="1097" extrusionOk="0">
                <a:moveTo>
                  <a:pt x="619" y="1"/>
                </a:moveTo>
                <a:cubicBezTo>
                  <a:pt x="243" y="1"/>
                  <a:pt x="0" y="592"/>
                  <a:pt x="455" y="795"/>
                </a:cubicBezTo>
                <a:lnTo>
                  <a:pt x="455" y="814"/>
                </a:lnTo>
                <a:lnTo>
                  <a:pt x="949" y="1043"/>
                </a:lnTo>
                <a:cubicBezTo>
                  <a:pt x="1010" y="1079"/>
                  <a:pt x="1079" y="1096"/>
                  <a:pt x="1148" y="1096"/>
                </a:cubicBezTo>
                <a:cubicBezTo>
                  <a:pt x="1295" y="1096"/>
                  <a:pt x="1442" y="1020"/>
                  <a:pt x="1520" y="890"/>
                </a:cubicBezTo>
                <a:cubicBezTo>
                  <a:pt x="1634" y="700"/>
                  <a:pt x="1558" y="434"/>
                  <a:pt x="1368" y="320"/>
                </a:cubicBezTo>
                <a:lnTo>
                  <a:pt x="873" y="92"/>
                </a:lnTo>
                <a:cubicBezTo>
                  <a:pt x="786" y="28"/>
                  <a:pt x="700" y="1"/>
                  <a:pt x="619" y="1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2"/>
          <p:cNvSpPr/>
          <p:nvPr/>
        </p:nvSpPr>
        <p:spPr>
          <a:xfrm>
            <a:off x="-3083750" y="2727800"/>
            <a:ext cx="42600" cy="28475"/>
          </a:xfrm>
          <a:custGeom>
            <a:avLst/>
            <a:gdLst/>
            <a:ahLst/>
            <a:cxnLst/>
            <a:rect l="l" t="t" r="r" b="b"/>
            <a:pathLst>
              <a:path w="1704" h="1139" extrusionOk="0">
                <a:moveTo>
                  <a:pt x="477" y="0"/>
                </a:moveTo>
                <a:cubicBezTo>
                  <a:pt x="331" y="0"/>
                  <a:pt x="192" y="77"/>
                  <a:pt x="114" y="206"/>
                </a:cubicBezTo>
                <a:cubicBezTo>
                  <a:pt x="0" y="396"/>
                  <a:pt x="57" y="663"/>
                  <a:pt x="266" y="777"/>
                </a:cubicBezTo>
                <a:cubicBezTo>
                  <a:pt x="495" y="929"/>
                  <a:pt x="742" y="1043"/>
                  <a:pt x="989" y="1119"/>
                </a:cubicBezTo>
                <a:cubicBezTo>
                  <a:pt x="1037" y="1132"/>
                  <a:pt x="1082" y="1138"/>
                  <a:pt x="1124" y="1138"/>
                </a:cubicBezTo>
                <a:cubicBezTo>
                  <a:pt x="1571" y="1138"/>
                  <a:pt x="1704" y="459"/>
                  <a:pt x="1217" y="320"/>
                </a:cubicBezTo>
                <a:cubicBezTo>
                  <a:pt x="1027" y="263"/>
                  <a:pt x="837" y="168"/>
                  <a:pt x="685" y="54"/>
                </a:cubicBezTo>
                <a:cubicBezTo>
                  <a:pt x="618" y="17"/>
                  <a:pt x="547" y="0"/>
                  <a:pt x="477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2"/>
          <p:cNvSpPr/>
          <p:nvPr/>
        </p:nvSpPr>
        <p:spPr>
          <a:xfrm>
            <a:off x="-3053075" y="2924650"/>
            <a:ext cx="51650" cy="33950"/>
          </a:xfrm>
          <a:custGeom>
            <a:avLst/>
            <a:gdLst/>
            <a:ahLst/>
            <a:cxnLst/>
            <a:rect l="l" t="t" r="r" b="b"/>
            <a:pathLst>
              <a:path w="2066" h="1358" extrusionOk="0">
                <a:moveTo>
                  <a:pt x="629" y="1"/>
                </a:moveTo>
                <a:cubicBezTo>
                  <a:pt x="294" y="1"/>
                  <a:pt x="0" y="436"/>
                  <a:pt x="333" y="739"/>
                </a:cubicBezTo>
                <a:cubicBezTo>
                  <a:pt x="580" y="1025"/>
                  <a:pt x="960" y="1082"/>
                  <a:pt x="1265" y="1291"/>
                </a:cubicBezTo>
                <a:cubicBezTo>
                  <a:pt x="1339" y="1338"/>
                  <a:pt x="1413" y="1358"/>
                  <a:pt x="1482" y="1358"/>
                </a:cubicBezTo>
                <a:cubicBezTo>
                  <a:pt x="1835" y="1358"/>
                  <a:pt x="2065" y="826"/>
                  <a:pt x="1683" y="587"/>
                </a:cubicBezTo>
                <a:cubicBezTo>
                  <a:pt x="1455" y="416"/>
                  <a:pt x="1113" y="378"/>
                  <a:pt x="941" y="150"/>
                </a:cubicBezTo>
                <a:cubicBezTo>
                  <a:pt x="845" y="45"/>
                  <a:pt x="735" y="1"/>
                  <a:pt x="629" y="1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"/>
          <p:cNvSpPr/>
          <p:nvPr/>
        </p:nvSpPr>
        <p:spPr>
          <a:xfrm>
            <a:off x="-3126675" y="2995950"/>
            <a:ext cx="45350" cy="30025"/>
          </a:xfrm>
          <a:custGeom>
            <a:avLst/>
            <a:gdLst/>
            <a:ahLst/>
            <a:cxnLst/>
            <a:rect l="l" t="t" r="r" b="b"/>
            <a:pathLst>
              <a:path w="1814" h="1201" extrusionOk="0">
                <a:moveTo>
                  <a:pt x="593" y="1"/>
                </a:moveTo>
                <a:cubicBezTo>
                  <a:pt x="228" y="1"/>
                  <a:pt x="0" y="495"/>
                  <a:pt x="348" y="760"/>
                </a:cubicBezTo>
                <a:lnTo>
                  <a:pt x="1051" y="1159"/>
                </a:lnTo>
                <a:cubicBezTo>
                  <a:pt x="1115" y="1188"/>
                  <a:pt x="1176" y="1201"/>
                  <a:pt x="1234" y="1201"/>
                </a:cubicBezTo>
                <a:cubicBezTo>
                  <a:pt x="1593" y="1201"/>
                  <a:pt x="1814" y="701"/>
                  <a:pt x="1470" y="455"/>
                </a:cubicBezTo>
                <a:lnTo>
                  <a:pt x="766" y="37"/>
                </a:lnTo>
                <a:cubicBezTo>
                  <a:pt x="706" y="12"/>
                  <a:pt x="648" y="1"/>
                  <a:pt x="593" y="1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>
            <a:off x="-3007150" y="2823400"/>
            <a:ext cx="35575" cy="23575"/>
          </a:xfrm>
          <a:custGeom>
            <a:avLst/>
            <a:gdLst/>
            <a:ahLst/>
            <a:cxnLst/>
            <a:rect l="l" t="t" r="r" b="b"/>
            <a:pathLst>
              <a:path w="1423" h="943" extrusionOk="0">
                <a:moveTo>
                  <a:pt x="619" y="1"/>
                </a:moveTo>
                <a:cubicBezTo>
                  <a:pt x="243" y="1"/>
                  <a:pt x="1" y="591"/>
                  <a:pt x="455" y="795"/>
                </a:cubicBezTo>
                <a:lnTo>
                  <a:pt x="550" y="852"/>
                </a:lnTo>
                <a:cubicBezTo>
                  <a:pt x="637" y="916"/>
                  <a:pt x="724" y="943"/>
                  <a:pt x="804" y="943"/>
                </a:cubicBezTo>
                <a:cubicBezTo>
                  <a:pt x="1180" y="943"/>
                  <a:pt x="1423" y="352"/>
                  <a:pt x="968" y="148"/>
                </a:cubicBezTo>
                <a:lnTo>
                  <a:pt x="873" y="91"/>
                </a:lnTo>
                <a:cubicBezTo>
                  <a:pt x="786" y="28"/>
                  <a:pt x="700" y="1"/>
                  <a:pt x="619" y="1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>
            <a:off x="-3009625" y="2766600"/>
            <a:ext cx="27700" cy="20200"/>
          </a:xfrm>
          <a:custGeom>
            <a:avLst/>
            <a:gdLst/>
            <a:ahLst/>
            <a:cxnLst/>
            <a:rect l="l" t="t" r="r" b="b"/>
            <a:pathLst>
              <a:path w="1108" h="808" extrusionOk="0">
                <a:moveTo>
                  <a:pt x="581" y="1"/>
                </a:moveTo>
                <a:cubicBezTo>
                  <a:pt x="221" y="1"/>
                  <a:pt x="0" y="503"/>
                  <a:pt x="345" y="766"/>
                </a:cubicBezTo>
                <a:cubicBezTo>
                  <a:pt x="408" y="794"/>
                  <a:pt x="469" y="807"/>
                  <a:pt x="527" y="807"/>
                </a:cubicBezTo>
                <a:cubicBezTo>
                  <a:pt x="887" y="807"/>
                  <a:pt x="1107" y="305"/>
                  <a:pt x="763" y="43"/>
                </a:cubicBezTo>
                <a:cubicBezTo>
                  <a:pt x="700" y="14"/>
                  <a:pt x="639" y="1"/>
                  <a:pt x="581" y="1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192EC0-5763-A8B4-E5CD-E11DB0E17F0E}"/>
              </a:ext>
            </a:extLst>
          </p:cNvPr>
          <p:cNvSpPr txBox="1"/>
          <p:nvPr userDrawn="1"/>
        </p:nvSpPr>
        <p:spPr>
          <a:xfrm>
            <a:off x="8142528" y="4719727"/>
            <a:ext cx="327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EB49AF-8A65-B57C-672C-B5C6FCB89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 1">
  <p:cSld name="CUSTOM_17_1_1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4"/>
          <p:cNvSpPr txBox="1">
            <a:spLocks noGrp="1"/>
          </p:cNvSpPr>
          <p:nvPr>
            <p:ph type="ctrTitle"/>
          </p:nvPr>
        </p:nvSpPr>
        <p:spPr>
          <a:xfrm>
            <a:off x="1187550" y="280714"/>
            <a:ext cx="67689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3000">
                <a:latin typeface="Arial Black" panose="020B0A040201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9pPr>
          </a:lstStyle>
          <a:p>
            <a:endParaRPr dirty="0"/>
          </a:p>
        </p:txBody>
      </p:sp>
      <p:sp>
        <p:nvSpPr>
          <p:cNvPr id="277" name="Google Shape;277;p14"/>
          <p:cNvSpPr txBox="1">
            <a:spLocks noGrp="1"/>
          </p:cNvSpPr>
          <p:nvPr>
            <p:ph type="subTitle" idx="1"/>
          </p:nvPr>
        </p:nvSpPr>
        <p:spPr>
          <a:xfrm>
            <a:off x="724200" y="3114181"/>
            <a:ext cx="2262300" cy="9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278" name="Google Shape;278;p14"/>
          <p:cNvGrpSpPr/>
          <p:nvPr/>
        </p:nvGrpSpPr>
        <p:grpSpPr>
          <a:xfrm rot="-5400000">
            <a:off x="7413719" y="849209"/>
            <a:ext cx="2325428" cy="1188455"/>
            <a:chOff x="2869147" y="3685156"/>
            <a:chExt cx="3405723" cy="1740561"/>
          </a:xfrm>
        </p:grpSpPr>
        <p:sp>
          <p:nvSpPr>
            <p:cNvPr id="279" name="Google Shape;279;p14"/>
            <p:cNvSpPr/>
            <p:nvPr/>
          </p:nvSpPr>
          <p:spPr>
            <a:xfrm>
              <a:off x="2869147" y="3685156"/>
              <a:ext cx="3405723" cy="1740556"/>
            </a:xfrm>
            <a:custGeom>
              <a:avLst/>
              <a:gdLst/>
              <a:ahLst/>
              <a:cxnLst/>
              <a:rect l="l" t="t" r="r" b="b"/>
              <a:pathLst>
                <a:path w="22723" h="11613" extrusionOk="0">
                  <a:moveTo>
                    <a:pt x="11361" y="1"/>
                  </a:moveTo>
                  <a:lnTo>
                    <a:pt x="0" y="11358"/>
                  </a:lnTo>
                  <a:lnTo>
                    <a:pt x="254" y="11612"/>
                  </a:lnTo>
                  <a:lnTo>
                    <a:pt x="1854" y="11612"/>
                  </a:lnTo>
                  <a:lnTo>
                    <a:pt x="1600" y="11358"/>
                  </a:lnTo>
                  <a:lnTo>
                    <a:pt x="11361" y="1597"/>
                  </a:lnTo>
                  <a:lnTo>
                    <a:pt x="21122" y="11358"/>
                  </a:lnTo>
                  <a:lnTo>
                    <a:pt x="20868" y="11612"/>
                  </a:lnTo>
                  <a:lnTo>
                    <a:pt x="22468" y="11612"/>
                  </a:lnTo>
                  <a:lnTo>
                    <a:pt x="22723" y="11358"/>
                  </a:lnTo>
                  <a:lnTo>
                    <a:pt x="11361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4"/>
            <p:cNvSpPr/>
            <p:nvPr/>
          </p:nvSpPr>
          <p:spPr>
            <a:xfrm>
              <a:off x="3346671" y="4162229"/>
              <a:ext cx="2450538" cy="1263488"/>
            </a:xfrm>
            <a:custGeom>
              <a:avLst/>
              <a:gdLst/>
              <a:ahLst/>
              <a:cxnLst/>
              <a:rect l="l" t="t" r="r" b="b"/>
              <a:pathLst>
                <a:path w="16350" h="8430" extrusionOk="0">
                  <a:moveTo>
                    <a:pt x="8175" y="1"/>
                  </a:moveTo>
                  <a:lnTo>
                    <a:pt x="0" y="8175"/>
                  </a:lnTo>
                  <a:lnTo>
                    <a:pt x="255" y="8429"/>
                  </a:lnTo>
                  <a:lnTo>
                    <a:pt x="1208" y="8429"/>
                  </a:lnTo>
                  <a:lnTo>
                    <a:pt x="953" y="8175"/>
                  </a:lnTo>
                  <a:lnTo>
                    <a:pt x="8175" y="957"/>
                  </a:lnTo>
                  <a:lnTo>
                    <a:pt x="15397" y="8175"/>
                  </a:lnTo>
                  <a:lnTo>
                    <a:pt x="15143" y="8429"/>
                  </a:lnTo>
                  <a:lnTo>
                    <a:pt x="16096" y="8429"/>
                  </a:lnTo>
                  <a:lnTo>
                    <a:pt x="16349" y="8175"/>
                  </a:lnTo>
                  <a:lnTo>
                    <a:pt x="8175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1" name="Google Shape;281;p14"/>
          <p:cNvSpPr txBox="1">
            <a:spLocks noGrp="1"/>
          </p:cNvSpPr>
          <p:nvPr>
            <p:ph type="subTitle" idx="2"/>
          </p:nvPr>
        </p:nvSpPr>
        <p:spPr>
          <a:xfrm>
            <a:off x="724200" y="2593575"/>
            <a:ext cx="2262300" cy="46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latin typeface="Arial Black" panose="020B0A04020102020204" pitchFamily="34" charset="0"/>
                <a:ea typeface="B Nazanin" panose="00000400000000000000" pitchFamily="2" charset="-78"/>
                <a:cs typeface="B Nazanin" panose="00000400000000000000" pitchFamily="2" charset="-78"/>
                <a:sym typeface="Lexend Dec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 dirty="0"/>
          </a:p>
        </p:txBody>
      </p:sp>
      <p:sp>
        <p:nvSpPr>
          <p:cNvPr id="282" name="Google Shape;282;p14"/>
          <p:cNvSpPr txBox="1">
            <a:spLocks noGrp="1"/>
          </p:cNvSpPr>
          <p:nvPr>
            <p:ph type="subTitle" idx="3"/>
          </p:nvPr>
        </p:nvSpPr>
        <p:spPr>
          <a:xfrm>
            <a:off x="3440850" y="3114181"/>
            <a:ext cx="2262300" cy="9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83" name="Google Shape;283;p14"/>
          <p:cNvSpPr txBox="1">
            <a:spLocks noGrp="1"/>
          </p:cNvSpPr>
          <p:nvPr>
            <p:ph type="subTitle" idx="4"/>
          </p:nvPr>
        </p:nvSpPr>
        <p:spPr>
          <a:xfrm>
            <a:off x="3440850" y="2593575"/>
            <a:ext cx="2262300" cy="46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latin typeface="Arial Black" panose="020B0A04020102020204" pitchFamily="34" charset="0"/>
                <a:ea typeface="B Nazanin" panose="00000400000000000000" pitchFamily="2" charset="-78"/>
                <a:cs typeface="B Nazanin" panose="00000400000000000000" pitchFamily="2" charset="-78"/>
                <a:sym typeface="Lexend Dec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 dirty="0"/>
          </a:p>
        </p:txBody>
      </p:sp>
      <p:sp>
        <p:nvSpPr>
          <p:cNvPr id="284" name="Google Shape;284;p14"/>
          <p:cNvSpPr txBox="1">
            <a:spLocks noGrp="1"/>
          </p:cNvSpPr>
          <p:nvPr>
            <p:ph type="subTitle" idx="5"/>
          </p:nvPr>
        </p:nvSpPr>
        <p:spPr>
          <a:xfrm>
            <a:off x="6157500" y="3114181"/>
            <a:ext cx="2262300" cy="9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285" name="Google Shape;285;p14"/>
          <p:cNvSpPr txBox="1">
            <a:spLocks noGrp="1"/>
          </p:cNvSpPr>
          <p:nvPr>
            <p:ph type="subTitle" idx="6"/>
          </p:nvPr>
        </p:nvSpPr>
        <p:spPr>
          <a:xfrm>
            <a:off x="6157500" y="2593575"/>
            <a:ext cx="2262300" cy="46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latin typeface="Arial Black" panose="020B0A04020102020204" pitchFamily="34" charset="0"/>
                <a:ea typeface="B Nazanin" panose="00000400000000000000" pitchFamily="2" charset="-78"/>
                <a:cs typeface="B Nazanin" panose="00000400000000000000" pitchFamily="2" charset="-78"/>
                <a:sym typeface="Lexend Dec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Lexend Deca"/>
              <a:buNone/>
              <a:defRPr sz="1600">
                <a:solidFill>
                  <a:schemeClr val="accen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">
  <p:cSld name="TITLE_ONLY_1"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5"/>
          <p:cNvSpPr txBox="1">
            <a:spLocks noGrp="1"/>
          </p:cNvSpPr>
          <p:nvPr>
            <p:ph type="ctrTitle"/>
          </p:nvPr>
        </p:nvSpPr>
        <p:spPr>
          <a:xfrm>
            <a:off x="1187550" y="280714"/>
            <a:ext cx="67689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3000">
                <a:latin typeface="Arial Black" panose="020B0A040201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9pPr>
          </a:lstStyle>
          <a:p>
            <a:endParaRPr dirty="0"/>
          </a:p>
        </p:txBody>
      </p:sp>
      <p:grpSp>
        <p:nvGrpSpPr>
          <p:cNvPr id="288" name="Google Shape;288;p15"/>
          <p:cNvGrpSpPr/>
          <p:nvPr/>
        </p:nvGrpSpPr>
        <p:grpSpPr>
          <a:xfrm rot="5400000" flipH="1">
            <a:off x="-598383" y="849209"/>
            <a:ext cx="2325428" cy="1188455"/>
            <a:chOff x="2869147" y="3685156"/>
            <a:chExt cx="3405723" cy="1740561"/>
          </a:xfrm>
        </p:grpSpPr>
        <p:sp>
          <p:nvSpPr>
            <p:cNvPr id="289" name="Google Shape;289;p15"/>
            <p:cNvSpPr/>
            <p:nvPr/>
          </p:nvSpPr>
          <p:spPr>
            <a:xfrm>
              <a:off x="2869147" y="3685156"/>
              <a:ext cx="3405723" cy="1740556"/>
            </a:xfrm>
            <a:custGeom>
              <a:avLst/>
              <a:gdLst/>
              <a:ahLst/>
              <a:cxnLst/>
              <a:rect l="l" t="t" r="r" b="b"/>
              <a:pathLst>
                <a:path w="22723" h="11613" extrusionOk="0">
                  <a:moveTo>
                    <a:pt x="11361" y="1"/>
                  </a:moveTo>
                  <a:lnTo>
                    <a:pt x="0" y="11358"/>
                  </a:lnTo>
                  <a:lnTo>
                    <a:pt x="254" y="11612"/>
                  </a:lnTo>
                  <a:lnTo>
                    <a:pt x="1854" y="11612"/>
                  </a:lnTo>
                  <a:lnTo>
                    <a:pt x="1600" y="11358"/>
                  </a:lnTo>
                  <a:lnTo>
                    <a:pt x="11361" y="1597"/>
                  </a:lnTo>
                  <a:lnTo>
                    <a:pt x="21122" y="11358"/>
                  </a:lnTo>
                  <a:lnTo>
                    <a:pt x="20868" y="11612"/>
                  </a:lnTo>
                  <a:lnTo>
                    <a:pt x="22468" y="11612"/>
                  </a:lnTo>
                  <a:lnTo>
                    <a:pt x="22723" y="11358"/>
                  </a:lnTo>
                  <a:lnTo>
                    <a:pt x="11361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5"/>
            <p:cNvSpPr/>
            <p:nvPr/>
          </p:nvSpPr>
          <p:spPr>
            <a:xfrm>
              <a:off x="3346671" y="4162229"/>
              <a:ext cx="2450538" cy="1263488"/>
            </a:xfrm>
            <a:custGeom>
              <a:avLst/>
              <a:gdLst/>
              <a:ahLst/>
              <a:cxnLst/>
              <a:rect l="l" t="t" r="r" b="b"/>
              <a:pathLst>
                <a:path w="16350" h="8430" extrusionOk="0">
                  <a:moveTo>
                    <a:pt x="8175" y="1"/>
                  </a:moveTo>
                  <a:lnTo>
                    <a:pt x="0" y="8175"/>
                  </a:lnTo>
                  <a:lnTo>
                    <a:pt x="255" y="8429"/>
                  </a:lnTo>
                  <a:lnTo>
                    <a:pt x="1208" y="8429"/>
                  </a:lnTo>
                  <a:lnTo>
                    <a:pt x="953" y="8175"/>
                  </a:lnTo>
                  <a:lnTo>
                    <a:pt x="8175" y="957"/>
                  </a:lnTo>
                  <a:lnTo>
                    <a:pt x="15397" y="8175"/>
                  </a:lnTo>
                  <a:lnTo>
                    <a:pt x="15143" y="8429"/>
                  </a:lnTo>
                  <a:lnTo>
                    <a:pt x="16096" y="8429"/>
                  </a:lnTo>
                  <a:lnTo>
                    <a:pt x="16349" y="8175"/>
                  </a:lnTo>
                  <a:lnTo>
                    <a:pt x="8175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1" name="Google Shape;291;p15"/>
          <p:cNvGrpSpPr/>
          <p:nvPr/>
        </p:nvGrpSpPr>
        <p:grpSpPr>
          <a:xfrm rot="10800000" flipH="1">
            <a:off x="-3231" y="2816427"/>
            <a:ext cx="2325416" cy="2325267"/>
            <a:chOff x="0" y="0"/>
            <a:chExt cx="2325416" cy="2325267"/>
          </a:xfrm>
        </p:grpSpPr>
        <p:sp>
          <p:nvSpPr>
            <p:cNvPr id="292" name="Google Shape;292;p15"/>
            <p:cNvSpPr/>
            <p:nvPr/>
          </p:nvSpPr>
          <p:spPr>
            <a:xfrm>
              <a:off x="0" y="0"/>
              <a:ext cx="2325416" cy="2325267"/>
            </a:xfrm>
            <a:custGeom>
              <a:avLst/>
              <a:gdLst/>
              <a:ahLst/>
              <a:cxnLst/>
              <a:rect l="l" t="t" r="r" b="b"/>
              <a:pathLst>
                <a:path w="15594" h="15593" extrusionOk="0">
                  <a:moveTo>
                    <a:pt x="14783" y="1"/>
                  </a:moveTo>
                  <a:lnTo>
                    <a:pt x="0" y="14783"/>
                  </a:lnTo>
                  <a:lnTo>
                    <a:pt x="0" y="15593"/>
                  </a:lnTo>
                  <a:lnTo>
                    <a:pt x="15593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5"/>
            <p:cNvSpPr/>
            <p:nvPr/>
          </p:nvSpPr>
          <p:spPr>
            <a:xfrm>
              <a:off x="0" y="0"/>
              <a:ext cx="1980943" cy="1981092"/>
            </a:xfrm>
            <a:custGeom>
              <a:avLst/>
              <a:gdLst/>
              <a:ahLst/>
              <a:cxnLst/>
              <a:rect l="l" t="t" r="r" b="b"/>
              <a:pathLst>
                <a:path w="13284" h="13285" extrusionOk="0">
                  <a:moveTo>
                    <a:pt x="12470" y="1"/>
                  </a:moveTo>
                  <a:lnTo>
                    <a:pt x="0" y="12474"/>
                  </a:lnTo>
                  <a:lnTo>
                    <a:pt x="0" y="13284"/>
                  </a:lnTo>
                  <a:lnTo>
                    <a:pt x="13284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5"/>
            <p:cNvSpPr/>
            <p:nvPr/>
          </p:nvSpPr>
          <p:spPr>
            <a:xfrm>
              <a:off x="0" y="0"/>
              <a:ext cx="1636321" cy="1636769"/>
            </a:xfrm>
            <a:custGeom>
              <a:avLst/>
              <a:gdLst/>
              <a:ahLst/>
              <a:cxnLst/>
              <a:rect l="l" t="t" r="r" b="b"/>
              <a:pathLst>
                <a:path w="10973" h="10976" extrusionOk="0">
                  <a:moveTo>
                    <a:pt x="10162" y="1"/>
                  </a:moveTo>
                  <a:lnTo>
                    <a:pt x="0" y="10161"/>
                  </a:lnTo>
                  <a:lnTo>
                    <a:pt x="0" y="10975"/>
                  </a:lnTo>
                  <a:lnTo>
                    <a:pt x="10972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5"/>
            <p:cNvSpPr/>
            <p:nvPr/>
          </p:nvSpPr>
          <p:spPr>
            <a:xfrm>
              <a:off x="0" y="0"/>
              <a:ext cx="1291848" cy="1291997"/>
            </a:xfrm>
            <a:custGeom>
              <a:avLst/>
              <a:gdLst/>
              <a:ahLst/>
              <a:cxnLst/>
              <a:rect l="l" t="t" r="r" b="b"/>
              <a:pathLst>
                <a:path w="8663" h="8664" extrusionOk="0">
                  <a:moveTo>
                    <a:pt x="7849" y="1"/>
                  </a:moveTo>
                  <a:lnTo>
                    <a:pt x="0" y="7853"/>
                  </a:lnTo>
                  <a:lnTo>
                    <a:pt x="0" y="8663"/>
                  </a:lnTo>
                  <a:lnTo>
                    <a:pt x="8663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5"/>
            <p:cNvSpPr/>
            <p:nvPr/>
          </p:nvSpPr>
          <p:spPr>
            <a:xfrm>
              <a:off x="0" y="0"/>
              <a:ext cx="947226" cy="947524"/>
            </a:xfrm>
            <a:custGeom>
              <a:avLst/>
              <a:gdLst/>
              <a:ahLst/>
              <a:cxnLst/>
              <a:rect l="l" t="t" r="r" b="b"/>
              <a:pathLst>
                <a:path w="6352" h="6354" extrusionOk="0">
                  <a:moveTo>
                    <a:pt x="5541" y="1"/>
                  </a:moveTo>
                  <a:lnTo>
                    <a:pt x="0" y="5540"/>
                  </a:lnTo>
                  <a:lnTo>
                    <a:pt x="0" y="6354"/>
                  </a:lnTo>
                  <a:lnTo>
                    <a:pt x="6351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5"/>
            <p:cNvSpPr/>
            <p:nvPr/>
          </p:nvSpPr>
          <p:spPr>
            <a:xfrm>
              <a:off x="0" y="0"/>
              <a:ext cx="602753" cy="602902"/>
            </a:xfrm>
            <a:custGeom>
              <a:avLst/>
              <a:gdLst/>
              <a:ahLst/>
              <a:cxnLst/>
              <a:rect l="l" t="t" r="r" b="b"/>
              <a:pathLst>
                <a:path w="4042" h="4043" extrusionOk="0">
                  <a:moveTo>
                    <a:pt x="3228" y="1"/>
                  </a:moveTo>
                  <a:lnTo>
                    <a:pt x="0" y="3232"/>
                  </a:lnTo>
                  <a:lnTo>
                    <a:pt x="0" y="4042"/>
                  </a:lnTo>
                  <a:lnTo>
                    <a:pt x="4042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5"/>
            <p:cNvSpPr/>
            <p:nvPr/>
          </p:nvSpPr>
          <p:spPr>
            <a:xfrm>
              <a:off x="0" y="0"/>
              <a:ext cx="257982" cy="258429"/>
            </a:xfrm>
            <a:custGeom>
              <a:avLst/>
              <a:gdLst/>
              <a:ahLst/>
              <a:cxnLst/>
              <a:rect l="l" t="t" r="r" b="b"/>
              <a:pathLst>
                <a:path w="1730" h="1733" extrusionOk="0">
                  <a:moveTo>
                    <a:pt x="920" y="1"/>
                  </a:moveTo>
                  <a:lnTo>
                    <a:pt x="0" y="919"/>
                  </a:lnTo>
                  <a:lnTo>
                    <a:pt x="0" y="1733"/>
                  </a:lnTo>
                  <a:lnTo>
                    <a:pt x="1729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9" name="Google Shape;299;p15"/>
          <p:cNvGrpSpPr/>
          <p:nvPr/>
        </p:nvGrpSpPr>
        <p:grpSpPr>
          <a:xfrm rot="-5400000">
            <a:off x="7413719" y="849209"/>
            <a:ext cx="2325428" cy="1188455"/>
            <a:chOff x="2869147" y="3685156"/>
            <a:chExt cx="3405723" cy="1740561"/>
          </a:xfrm>
        </p:grpSpPr>
        <p:sp>
          <p:nvSpPr>
            <p:cNvPr id="300" name="Google Shape;300;p15"/>
            <p:cNvSpPr/>
            <p:nvPr/>
          </p:nvSpPr>
          <p:spPr>
            <a:xfrm>
              <a:off x="2869147" y="3685156"/>
              <a:ext cx="3405723" cy="1740556"/>
            </a:xfrm>
            <a:custGeom>
              <a:avLst/>
              <a:gdLst/>
              <a:ahLst/>
              <a:cxnLst/>
              <a:rect l="l" t="t" r="r" b="b"/>
              <a:pathLst>
                <a:path w="22723" h="11613" extrusionOk="0">
                  <a:moveTo>
                    <a:pt x="11361" y="1"/>
                  </a:moveTo>
                  <a:lnTo>
                    <a:pt x="0" y="11358"/>
                  </a:lnTo>
                  <a:lnTo>
                    <a:pt x="254" y="11612"/>
                  </a:lnTo>
                  <a:lnTo>
                    <a:pt x="1854" y="11612"/>
                  </a:lnTo>
                  <a:lnTo>
                    <a:pt x="1600" y="11358"/>
                  </a:lnTo>
                  <a:lnTo>
                    <a:pt x="11361" y="1597"/>
                  </a:lnTo>
                  <a:lnTo>
                    <a:pt x="21122" y="11358"/>
                  </a:lnTo>
                  <a:lnTo>
                    <a:pt x="20868" y="11612"/>
                  </a:lnTo>
                  <a:lnTo>
                    <a:pt x="22468" y="11612"/>
                  </a:lnTo>
                  <a:lnTo>
                    <a:pt x="22723" y="11358"/>
                  </a:lnTo>
                  <a:lnTo>
                    <a:pt x="11361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5"/>
            <p:cNvSpPr/>
            <p:nvPr/>
          </p:nvSpPr>
          <p:spPr>
            <a:xfrm>
              <a:off x="3346671" y="4162229"/>
              <a:ext cx="2450538" cy="1263488"/>
            </a:xfrm>
            <a:custGeom>
              <a:avLst/>
              <a:gdLst/>
              <a:ahLst/>
              <a:cxnLst/>
              <a:rect l="l" t="t" r="r" b="b"/>
              <a:pathLst>
                <a:path w="16350" h="8430" extrusionOk="0">
                  <a:moveTo>
                    <a:pt x="8175" y="1"/>
                  </a:moveTo>
                  <a:lnTo>
                    <a:pt x="0" y="8175"/>
                  </a:lnTo>
                  <a:lnTo>
                    <a:pt x="255" y="8429"/>
                  </a:lnTo>
                  <a:lnTo>
                    <a:pt x="1208" y="8429"/>
                  </a:lnTo>
                  <a:lnTo>
                    <a:pt x="953" y="8175"/>
                  </a:lnTo>
                  <a:lnTo>
                    <a:pt x="8175" y="957"/>
                  </a:lnTo>
                  <a:lnTo>
                    <a:pt x="15397" y="8175"/>
                  </a:lnTo>
                  <a:lnTo>
                    <a:pt x="15143" y="8429"/>
                  </a:lnTo>
                  <a:lnTo>
                    <a:pt x="16096" y="8429"/>
                  </a:lnTo>
                  <a:lnTo>
                    <a:pt x="16349" y="8175"/>
                  </a:lnTo>
                  <a:lnTo>
                    <a:pt x="8175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1">
  <p:cSld name="TITLE_ONLY_1_2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6"/>
          <p:cNvSpPr txBox="1">
            <a:spLocks noGrp="1"/>
          </p:cNvSpPr>
          <p:nvPr>
            <p:ph type="ctrTitle"/>
          </p:nvPr>
        </p:nvSpPr>
        <p:spPr>
          <a:xfrm>
            <a:off x="1187550" y="280714"/>
            <a:ext cx="67689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3000">
                <a:latin typeface="Arial Black" panose="020B0A040201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9pPr>
          </a:lstStyle>
          <a:p>
            <a:endParaRPr dirty="0"/>
          </a:p>
        </p:txBody>
      </p:sp>
      <p:grpSp>
        <p:nvGrpSpPr>
          <p:cNvPr id="304" name="Google Shape;304;p16"/>
          <p:cNvGrpSpPr/>
          <p:nvPr/>
        </p:nvGrpSpPr>
        <p:grpSpPr>
          <a:xfrm rot="-5400000" flipH="1">
            <a:off x="7434694" y="3094503"/>
            <a:ext cx="2325428" cy="1188455"/>
            <a:chOff x="2869147" y="3685156"/>
            <a:chExt cx="3405723" cy="1740561"/>
          </a:xfrm>
        </p:grpSpPr>
        <p:sp>
          <p:nvSpPr>
            <p:cNvPr id="305" name="Google Shape;305;p16"/>
            <p:cNvSpPr/>
            <p:nvPr/>
          </p:nvSpPr>
          <p:spPr>
            <a:xfrm>
              <a:off x="2869147" y="3685156"/>
              <a:ext cx="3405723" cy="1740556"/>
            </a:xfrm>
            <a:custGeom>
              <a:avLst/>
              <a:gdLst/>
              <a:ahLst/>
              <a:cxnLst/>
              <a:rect l="l" t="t" r="r" b="b"/>
              <a:pathLst>
                <a:path w="22723" h="11613" extrusionOk="0">
                  <a:moveTo>
                    <a:pt x="11361" y="1"/>
                  </a:moveTo>
                  <a:lnTo>
                    <a:pt x="0" y="11358"/>
                  </a:lnTo>
                  <a:lnTo>
                    <a:pt x="254" y="11612"/>
                  </a:lnTo>
                  <a:lnTo>
                    <a:pt x="1854" y="11612"/>
                  </a:lnTo>
                  <a:lnTo>
                    <a:pt x="1600" y="11358"/>
                  </a:lnTo>
                  <a:lnTo>
                    <a:pt x="11361" y="1597"/>
                  </a:lnTo>
                  <a:lnTo>
                    <a:pt x="21122" y="11358"/>
                  </a:lnTo>
                  <a:lnTo>
                    <a:pt x="20868" y="11612"/>
                  </a:lnTo>
                  <a:lnTo>
                    <a:pt x="22468" y="11612"/>
                  </a:lnTo>
                  <a:lnTo>
                    <a:pt x="22723" y="11358"/>
                  </a:lnTo>
                  <a:lnTo>
                    <a:pt x="11361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6"/>
            <p:cNvSpPr/>
            <p:nvPr/>
          </p:nvSpPr>
          <p:spPr>
            <a:xfrm>
              <a:off x="3346671" y="4162229"/>
              <a:ext cx="2450538" cy="1263488"/>
            </a:xfrm>
            <a:custGeom>
              <a:avLst/>
              <a:gdLst/>
              <a:ahLst/>
              <a:cxnLst/>
              <a:rect l="l" t="t" r="r" b="b"/>
              <a:pathLst>
                <a:path w="16350" h="8430" extrusionOk="0">
                  <a:moveTo>
                    <a:pt x="8175" y="1"/>
                  </a:moveTo>
                  <a:lnTo>
                    <a:pt x="0" y="8175"/>
                  </a:lnTo>
                  <a:lnTo>
                    <a:pt x="255" y="8429"/>
                  </a:lnTo>
                  <a:lnTo>
                    <a:pt x="1208" y="8429"/>
                  </a:lnTo>
                  <a:lnTo>
                    <a:pt x="953" y="8175"/>
                  </a:lnTo>
                  <a:lnTo>
                    <a:pt x="8175" y="957"/>
                  </a:lnTo>
                  <a:lnTo>
                    <a:pt x="15397" y="8175"/>
                  </a:lnTo>
                  <a:lnTo>
                    <a:pt x="15143" y="8429"/>
                  </a:lnTo>
                  <a:lnTo>
                    <a:pt x="16096" y="8429"/>
                  </a:lnTo>
                  <a:lnTo>
                    <a:pt x="16349" y="8175"/>
                  </a:lnTo>
                  <a:lnTo>
                    <a:pt x="8175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7" name="Google Shape;307;p16"/>
          <p:cNvGrpSpPr/>
          <p:nvPr/>
        </p:nvGrpSpPr>
        <p:grpSpPr>
          <a:xfrm flipH="1">
            <a:off x="6839554" y="-9528"/>
            <a:ext cx="2325416" cy="2325267"/>
            <a:chOff x="0" y="0"/>
            <a:chExt cx="2325416" cy="2325267"/>
          </a:xfrm>
        </p:grpSpPr>
        <p:sp>
          <p:nvSpPr>
            <p:cNvPr id="308" name="Google Shape;308;p16"/>
            <p:cNvSpPr/>
            <p:nvPr/>
          </p:nvSpPr>
          <p:spPr>
            <a:xfrm>
              <a:off x="0" y="0"/>
              <a:ext cx="2325416" cy="2325267"/>
            </a:xfrm>
            <a:custGeom>
              <a:avLst/>
              <a:gdLst/>
              <a:ahLst/>
              <a:cxnLst/>
              <a:rect l="l" t="t" r="r" b="b"/>
              <a:pathLst>
                <a:path w="15594" h="15593" extrusionOk="0">
                  <a:moveTo>
                    <a:pt x="14783" y="1"/>
                  </a:moveTo>
                  <a:lnTo>
                    <a:pt x="0" y="14783"/>
                  </a:lnTo>
                  <a:lnTo>
                    <a:pt x="0" y="15593"/>
                  </a:lnTo>
                  <a:lnTo>
                    <a:pt x="15593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6"/>
            <p:cNvSpPr/>
            <p:nvPr/>
          </p:nvSpPr>
          <p:spPr>
            <a:xfrm>
              <a:off x="0" y="0"/>
              <a:ext cx="1980943" cy="1981092"/>
            </a:xfrm>
            <a:custGeom>
              <a:avLst/>
              <a:gdLst/>
              <a:ahLst/>
              <a:cxnLst/>
              <a:rect l="l" t="t" r="r" b="b"/>
              <a:pathLst>
                <a:path w="13284" h="13285" extrusionOk="0">
                  <a:moveTo>
                    <a:pt x="12470" y="1"/>
                  </a:moveTo>
                  <a:lnTo>
                    <a:pt x="0" y="12474"/>
                  </a:lnTo>
                  <a:lnTo>
                    <a:pt x="0" y="13284"/>
                  </a:lnTo>
                  <a:lnTo>
                    <a:pt x="13284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6"/>
            <p:cNvSpPr/>
            <p:nvPr/>
          </p:nvSpPr>
          <p:spPr>
            <a:xfrm>
              <a:off x="0" y="0"/>
              <a:ext cx="1636321" cy="1636769"/>
            </a:xfrm>
            <a:custGeom>
              <a:avLst/>
              <a:gdLst/>
              <a:ahLst/>
              <a:cxnLst/>
              <a:rect l="l" t="t" r="r" b="b"/>
              <a:pathLst>
                <a:path w="10973" h="10976" extrusionOk="0">
                  <a:moveTo>
                    <a:pt x="10162" y="1"/>
                  </a:moveTo>
                  <a:lnTo>
                    <a:pt x="0" y="10161"/>
                  </a:lnTo>
                  <a:lnTo>
                    <a:pt x="0" y="10975"/>
                  </a:lnTo>
                  <a:lnTo>
                    <a:pt x="10972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6"/>
            <p:cNvSpPr/>
            <p:nvPr/>
          </p:nvSpPr>
          <p:spPr>
            <a:xfrm>
              <a:off x="0" y="0"/>
              <a:ext cx="1291848" cy="1291997"/>
            </a:xfrm>
            <a:custGeom>
              <a:avLst/>
              <a:gdLst/>
              <a:ahLst/>
              <a:cxnLst/>
              <a:rect l="l" t="t" r="r" b="b"/>
              <a:pathLst>
                <a:path w="8663" h="8664" extrusionOk="0">
                  <a:moveTo>
                    <a:pt x="7849" y="1"/>
                  </a:moveTo>
                  <a:lnTo>
                    <a:pt x="0" y="7853"/>
                  </a:lnTo>
                  <a:lnTo>
                    <a:pt x="0" y="8663"/>
                  </a:lnTo>
                  <a:lnTo>
                    <a:pt x="8663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6"/>
            <p:cNvSpPr/>
            <p:nvPr/>
          </p:nvSpPr>
          <p:spPr>
            <a:xfrm>
              <a:off x="0" y="0"/>
              <a:ext cx="947226" cy="947524"/>
            </a:xfrm>
            <a:custGeom>
              <a:avLst/>
              <a:gdLst/>
              <a:ahLst/>
              <a:cxnLst/>
              <a:rect l="l" t="t" r="r" b="b"/>
              <a:pathLst>
                <a:path w="6352" h="6354" extrusionOk="0">
                  <a:moveTo>
                    <a:pt x="5541" y="1"/>
                  </a:moveTo>
                  <a:lnTo>
                    <a:pt x="0" y="5540"/>
                  </a:lnTo>
                  <a:lnTo>
                    <a:pt x="0" y="6354"/>
                  </a:lnTo>
                  <a:lnTo>
                    <a:pt x="6351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6"/>
            <p:cNvSpPr/>
            <p:nvPr/>
          </p:nvSpPr>
          <p:spPr>
            <a:xfrm>
              <a:off x="0" y="0"/>
              <a:ext cx="602753" cy="602902"/>
            </a:xfrm>
            <a:custGeom>
              <a:avLst/>
              <a:gdLst/>
              <a:ahLst/>
              <a:cxnLst/>
              <a:rect l="l" t="t" r="r" b="b"/>
              <a:pathLst>
                <a:path w="4042" h="4043" extrusionOk="0">
                  <a:moveTo>
                    <a:pt x="3228" y="1"/>
                  </a:moveTo>
                  <a:lnTo>
                    <a:pt x="0" y="3232"/>
                  </a:lnTo>
                  <a:lnTo>
                    <a:pt x="0" y="4042"/>
                  </a:lnTo>
                  <a:lnTo>
                    <a:pt x="4042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6"/>
            <p:cNvSpPr/>
            <p:nvPr/>
          </p:nvSpPr>
          <p:spPr>
            <a:xfrm>
              <a:off x="0" y="0"/>
              <a:ext cx="257982" cy="258429"/>
            </a:xfrm>
            <a:custGeom>
              <a:avLst/>
              <a:gdLst/>
              <a:ahLst/>
              <a:cxnLst/>
              <a:rect l="l" t="t" r="r" b="b"/>
              <a:pathLst>
                <a:path w="1730" h="1733" extrusionOk="0">
                  <a:moveTo>
                    <a:pt x="920" y="1"/>
                  </a:moveTo>
                  <a:lnTo>
                    <a:pt x="0" y="919"/>
                  </a:lnTo>
                  <a:lnTo>
                    <a:pt x="0" y="1733"/>
                  </a:lnTo>
                  <a:lnTo>
                    <a:pt x="1729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5" name="Google Shape;315;p16"/>
          <p:cNvGrpSpPr/>
          <p:nvPr/>
        </p:nvGrpSpPr>
        <p:grpSpPr>
          <a:xfrm rot="10800000" flipH="1">
            <a:off x="12" y="3849693"/>
            <a:ext cx="1291848" cy="1291997"/>
            <a:chOff x="0" y="0"/>
            <a:chExt cx="1291848" cy="1291997"/>
          </a:xfrm>
        </p:grpSpPr>
        <p:sp>
          <p:nvSpPr>
            <p:cNvPr id="316" name="Google Shape;316;p16"/>
            <p:cNvSpPr/>
            <p:nvPr/>
          </p:nvSpPr>
          <p:spPr>
            <a:xfrm>
              <a:off x="0" y="0"/>
              <a:ext cx="1291848" cy="1291997"/>
            </a:xfrm>
            <a:custGeom>
              <a:avLst/>
              <a:gdLst/>
              <a:ahLst/>
              <a:cxnLst/>
              <a:rect l="l" t="t" r="r" b="b"/>
              <a:pathLst>
                <a:path w="8663" h="8664" extrusionOk="0">
                  <a:moveTo>
                    <a:pt x="7849" y="1"/>
                  </a:moveTo>
                  <a:lnTo>
                    <a:pt x="0" y="7853"/>
                  </a:lnTo>
                  <a:lnTo>
                    <a:pt x="0" y="8663"/>
                  </a:lnTo>
                  <a:lnTo>
                    <a:pt x="8663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16"/>
            <p:cNvSpPr/>
            <p:nvPr/>
          </p:nvSpPr>
          <p:spPr>
            <a:xfrm>
              <a:off x="0" y="0"/>
              <a:ext cx="947226" cy="947524"/>
            </a:xfrm>
            <a:custGeom>
              <a:avLst/>
              <a:gdLst/>
              <a:ahLst/>
              <a:cxnLst/>
              <a:rect l="l" t="t" r="r" b="b"/>
              <a:pathLst>
                <a:path w="6352" h="6354" extrusionOk="0">
                  <a:moveTo>
                    <a:pt x="5541" y="1"/>
                  </a:moveTo>
                  <a:lnTo>
                    <a:pt x="0" y="5540"/>
                  </a:lnTo>
                  <a:lnTo>
                    <a:pt x="0" y="6354"/>
                  </a:lnTo>
                  <a:lnTo>
                    <a:pt x="6351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6"/>
            <p:cNvSpPr/>
            <p:nvPr/>
          </p:nvSpPr>
          <p:spPr>
            <a:xfrm>
              <a:off x="0" y="0"/>
              <a:ext cx="602753" cy="602902"/>
            </a:xfrm>
            <a:custGeom>
              <a:avLst/>
              <a:gdLst/>
              <a:ahLst/>
              <a:cxnLst/>
              <a:rect l="l" t="t" r="r" b="b"/>
              <a:pathLst>
                <a:path w="4042" h="4043" extrusionOk="0">
                  <a:moveTo>
                    <a:pt x="3228" y="1"/>
                  </a:moveTo>
                  <a:lnTo>
                    <a:pt x="0" y="3232"/>
                  </a:lnTo>
                  <a:lnTo>
                    <a:pt x="0" y="4042"/>
                  </a:lnTo>
                  <a:lnTo>
                    <a:pt x="4042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16"/>
            <p:cNvSpPr/>
            <p:nvPr/>
          </p:nvSpPr>
          <p:spPr>
            <a:xfrm>
              <a:off x="0" y="0"/>
              <a:ext cx="257982" cy="258429"/>
            </a:xfrm>
            <a:custGeom>
              <a:avLst/>
              <a:gdLst/>
              <a:ahLst/>
              <a:cxnLst/>
              <a:rect l="l" t="t" r="r" b="b"/>
              <a:pathLst>
                <a:path w="1730" h="1733" extrusionOk="0">
                  <a:moveTo>
                    <a:pt x="920" y="1"/>
                  </a:moveTo>
                  <a:lnTo>
                    <a:pt x="0" y="919"/>
                  </a:lnTo>
                  <a:lnTo>
                    <a:pt x="0" y="1733"/>
                  </a:lnTo>
                  <a:lnTo>
                    <a:pt x="1729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2">
  <p:cSld name="TITLE_ONLY_1_2_1"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7"/>
          <p:cNvSpPr txBox="1">
            <a:spLocks noGrp="1"/>
          </p:cNvSpPr>
          <p:nvPr>
            <p:ph type="ctrTitle"/>
          </p:nvPr>
        </p:nvSpPr>
        <p:spPr>
          <a:xfrm>
            <a:off x="1187550" y="280714"/>
            <a:ext cx="67689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3000">
                <a:latin typeface="Arial Black" panose="020B0A040201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9pPr>
          </a:lstStyle>
          <a:p>
            <a:endParaRPr dirty="0"/>
          </a:p>
        </p:txBody>
      </p:sp>
      <p:grpSp>
        <p:nvGrpSpPr>
          <p:cNvPr id="322" name="Google Shape;322;p17"/>
          <p:cNvGrpSpPr/>
          <p:nvPr/>
        </p:nvGrpSpPr>
        <p:grpSpPr>
          <a:xfrm rot="5400000">
            <a:off x="-625033" y="3094503"/>
            <a:ext cx="2325428" cy="1188455"/>
            <a:chOff x="2869147" y="3685156"/>
            <a:chExt cx="3405723" cy="1740561"/>
          </a:xfrm>
        </p:grpSpPr>
        <p:sp>
          <p:nvSpPr>
            <p:cNvPr id="323" name="Google Shape;323;p17"/>
            <p:cNvSpPr/>
            <p:nvPr/>
          </p:nvSpPr>
          <p:spPr>
            <a:xfrm>
              <a:off x="2869147" y="3685156"/>
              <a:ext cx="3405723" cy="1740556"/>
            </a:xfrm>
            <a:custGeom>
              <a:avLst/>
              <a:gdLst/>
              <a:ahLst/>
              <a:cxnLst/>
              <a:rect l="l" t="t" r="r" b="b"/>
              <a:pathLst>
                <a:path w="22723" h="11613" extrusionOk="0">
                  <a:moveTo>
                    <a:pt x="11361" y="1"/>
                  </a:moveTo>
                  <a:lnTo>
                    <a:pt x="0" y="11358"/>
                  </a:lnTo>
                  <a:lnTo>
                    <a:pt x="254" y="11612"/>
                  </a:lnTo>
                  <a:lnTo>
                    <a:pt x="1854" y="11612"/>
                  </a:lnTo>
                  <a:lnTo>
                    <a:pt x="1600" y="11358"/>
                  </a:lnTo>
                  <a:lnTo>
                    <a:pt x="11361" y="1597"/>
                  </a:lnTo>
                  <a:lnTo>
                    <a:pt x="21122" y="11358"/>
                  </a:lnTo>
                  <a:lnTo>
                    <a:pt x="20868" y="11612"/>
                  </a:lnTo>
                  <a:lnTo>
                    <a:pt x="22468" y="11612"/>
                  </a:lnTo>
                  <a:lnTo>
                    <a:pt x="22723" y="11358"/>
                  </a:lnTo>
                  <a:lnTo>
                    <a:pt x="11361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7"/>
            <p:cNvSpPr/>
            <p:nvPr/>
          </p:nvSpPr>
          <p:spPr>
            <a:xfrm>
              <a:off x="3346671" y="4162229"/>
              <a:ext cx="2450538" cy="1263488"/>
            </a:xfrm>
            <a:custGeom>
              <a:avLst/>
              <a:gdLst/>
              <a:ahLst/>
              <a:cxnLst/>
              <a:rect l="l" t="t" r="r" b="b"/>
              <a:pathLst>
                <a:path w="16350" h="8430" extrusionOk="0">
                  <a:moveTo>
                    <a:pt x="8175" y="1"/>
                  </a:moveTo>
                  <a:lnTo>
                    <a:pt x="0" y="8175"/>
                  </a:lnTo>
                  <a:lnTo>
                    <a:pt x="255" y="8429"/>
                  </a:lnTo>
                  <a:lnTo>
                    <a:pt x="1208" y="8429"/>
                  </a:lnTo>
                  <a:lnTo>
                    <a:pt x="953" y="8175"/>
                  </a:lnTo>
                  <a:lnTo>
                    <a:pt x="8175" y="957"/>
                  </a:lnTo>
                  <a:lnTo>
                    <a:pt x="15397" y="8175"/>
                  </a:lnTo>
                  <a:lnTo>
                    <a:pt x="15143" y="8429"/>
                  </a:lnTo>
                  <a:lnTo>
                    <a:pt x="16096" y="8429"/>
                  </a:lnTo>
                  <a:lnTo>
                    <a:pt x="16349" y="8175"/>
                  </a:lnTo>
                  <a:lnTo>
                    <a:pt x="8175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5" name="Google Shape;325;p17"/>
          <p:cNvGrpSpPr/>
          <p:nvPr/>
        </p:nvGrpSpPr>
        <p:grpSpPr>
          <a:xfrm>
            <a:off x="-29881" y="-9528"/>
            <a:ext cx="2325416" cy="2325267"/>
            <a:chOff x="0" y="0"/>
            <a:chExt cx="2325416" cy="2325267"/>
          </a:xfrm>
        </p:grpSpPr>
        <p:sp>
          <p:nvSpPr>
            <p:cNvPr id="326" name="Google Shape;326;p17"/>
            <p:cNvSpPr/>
            <p:nvPr/>
          </p:nvSpPr>
          <p:spPr>
            <a:xfrm>
              <a:off x="0" y="0"/>
              <a:ext cx="2325416" cy="2325267"/>
            </a:xfrm>
            <a:custGeom>
              <a:avLst/>
              <a:gdLst/>
              <a:ahLst/>
              <a:cxnLst/>
              <a:rect l="l" t="t" r="r" b="b"/>
              <a:pathLst>
                <a:path w="15594" h="15593" extrusionOk="0">
                  <a:moveTo>
                    <a:pt x="14783" y="1"/>
                  </a:moveTo>
                  <a:lnTo>
                    <a:pt x="0" y="14783"/>
                  </a:lnTo>
                  <a:lnTo>
                    <a:pt x="0" y="15593"/>
                  </a:lnTo>
                  <a:lnTo>
                    <a:pt x="15593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7"/>
            <p:cNvSpPr/>
            <p:nvPr/>
          </p:nvSpPr>
          <p:spPr>
            <a:xfrm>
              <a:off x="0" y="0"/>
              <a:ext cx="1980943" cy="1981092"/>
            </a:xfrm>
            <a:custGeom>
              <a:avLst/>
              <a:gdLst/>
              <a:ahLst/>
              <a:cxnLst/>
              <a:rect l="l" t="t" r="r" b="b"/>
              <a:pathLst>
                <a:path w="13284" h="13285" extrusionOk="0">
                  <a:moveTo>
                    <a:pt x="12470" y="1"/>
                  </a:moveTo>
                  <a:lnTo>
                    <a:pt x="0" y="12474"/>
                  </a:lnTo>
                  <a:lnTo>
                    <a:pt x="0" y="13284"/>
                  </a:lnTo>
                  <a:lnTo>
                    <a:pt x="13284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7"/>
            <p:cNvSpPr/>
            <p:nvPr/>
          </p:nvSpPr>
          <p:spPr>
            <a:xfrm>
              <a:off x="0" y="0"/>
              <a:ext cx="1636321" cy="1636769"/>
            </a:xfrm>
            <a:custGeom>
              <a:avLst/>
              <a:gdLst/>
              <a:ahLst/>
              <a:cxnLst/>
              <a:rect l="l" t="t" r="r" b="b"/>
              <a:pathLst>
                <a:path w="10973" h="10976" extrusionOk="0">
                  <a:moveTo>
                    <a:pt x="10162" y="1"/>
                  </a:moveTo>
                  <a:lnTo>
                    <a:pt x="0" y="10161"/>
                  </a:lnTo>
                  <a:lnTo>
                    <a:pt x="0" y="10975"/>
                  </a:lnTo>
                  <a:lnTo>
                    <a:pt x="10972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7"/>
            <p:cNvSpPr/>
            <p:nvPr/>
          </p:nvSpPr>
          <p:spPr>
            <a:xfrm>
              <a:off x="0" y="0"/>
              <a:ext cx="1291848" cy="1291997"/>
            </a:xfrm>
            <a:custGeom>
              <a:avLst/>
              <a:gdLst/>
              <a:ahLst/>
              <a:cxnLst/>
              <a:rect l="l" t="t" r="r" b="b"/>
              <a:pathLst>
                <a:path w="8663" h="8664" extrusionOk="0">
                  <a:moveTo>
                    <a:pt x="7849" y="1"/>
                  </a:moveTo>
                  <a:lnTo>
                    <a:pt x="0" y="7853"/>
                  </a:lnTo>
                  <a:lnTo>
                    <a:pt x="0" y="8663"/>
                  </a:lnTo>
                  <a:lnTo>
                    <a:pt x="8663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7"/>
            <p:cNvSpPr/>
            <p:nvPr/>
          </p:nvSpPr>
          <p:spPr>
            <a:xfrm>
              <a:off x="0" y="0"/>
              <a:ext cx="947226" cy="947524"/>
            </a:xfrm>
            <a:custGeom>
              <a:avLst/>
              <a:gdLst/>
              <a:ahLst/>
              <a:cxnLst/>
              <a:rect l="l" t="t" r="r" b="b"/>
              <a:pathLst>
                <a:path w="6352" h="6354" extrusionOk="0">
                  <a:moveTo>
                    <a:pt x="5541" y="1"/>
                  </a:moveTo>
                  <a:lnTo>
                    <a:pt x="0" y="5540"/>
                  </a:lnTo>
                  <a:lnTo>
                    <a:pt x="0" y="6354"/>
                  </a:lnTo>
                  <a:lnTo>
                    <a:pt x="6351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7"/>
            <p:cNvSpPr/>
            <p:nvPr/>
          </p:nvSpPr>
          <p:spPr>
            <a:xfrm>
              <a:off x="0" y="0"/>
              <a:ext cx="602753" cy="602902"/>
            </a:xfrm>
            <a:custGeom>
              <a:avLst/>
              <a:gdLst/>
              <a:ahLst/>
              <a:cxnLst/>
              <a:rect l="l" t="t" r="r" b="b"/>
              <a:pathLst>
                <a:path w="4042" h="4043" extrusionOk="0">
                  <a:moveTo>
                    <a:pt x="3228" y="1"/>
                  </a:moveTo>
                  <a:lnTo>
                    <a:pt x="0" y="3232"/>
                  </a:lnTo>
                  <a:lnTo>
                    <a:pt x="0" y="4042"/>
                  </a:lnTo>
                  <a:lnTo>
                    <a:pt x="4042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17"/>
            <p:cNvSpPr/>
            <p:nvPr/>
          </p:nvSpPr>
          <p:spPr>
            <a:xfrm>
              <a:off x="0" y="0"/>
              <a:ext cx="257982" cy="258429"/>
            </a:xfrm>
            <a:custGeom>
              <a:avLst/>
              <a:gdLst/>
              <a:ahLst/>
              <a:cxnLst/>
              <a:rect l="l" t="t" r="r" b="b"/>
              <a:pathLst>
                <a:path w="1730" h="1733" extrusionOk="0">
                  <a:moveTo>
                    <a:pt x="920" y="1"/>
                  </a:moveTo>
                  <a:lnTo>
                    <a:pt x="0" y="919"/>
                  </a:lnTo>
                  <a:lnTo>
                    <a:pt x="0" y="1733"/>
                  </a:lnTo>
                  <a:lnTo>
                    <a:pt x="1729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3" name="Google Shape;333;p17"/>
          <p:cNvGrpSpPr/>
          <p:nvPr/>
        </p:nvGrpSpPr>
        <p:grpSpPr>
          <a:xfrm flipH="1">
            <a:off x="7852162" y="-9532"/>
            <a:ext cx="1291848" cy="1291997"/>
            <a:chOff x="0" y="0"/>
            <a:chExt cx="1291848" cy="1291997"/>
          </a:xfrm>
        </p:grpSpPr>
        <p:sp>
          <p:nvSpPr>
            <p:cNvPr id="334" name="Google Shape;334;p17"/>
            <p:cNvSpPr/>
            <p:nvPr/>
          </p:nvSpPr>
          <p:spPr>
            <a:xfrm>
              <a:off x="0" y="0"/>
              <a:ext cx="1291848" cy="1291997"/>
            </a:xfrm>
            <a:custGeom>
              <a:avLst/>
              <a:gdLst/>
              <a:ahLst/>
              <a:cxnLst/>
              <a:rect l="l" t="t" r="r" b="b"/>
              <a:pathLst>
                <a:path w="8663" h="8664" extrusionOk="0">
                  <a:moveTo>
                    <a:pt x="7849" y="1"/>
                  </a:moveTo>
                  <a:lnTo>
                    <a:pt x="0" y="7853"/>
                  </a:lnTo>
                  <a:lnTo>
                    <a:pt x="0" y="8663"/>
                  </a:lnTo>
                  <a:lnTo>
                    <a:pt x="8663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17"/>
            <p:cNvSpPr/>
            <p:nvPr/>
          </p:nvSpPr>
          <p:spPr>
            <a:xfrm>
              <a:off x="0" y="0"/>
              <a:ext cx="947226" cy="947524"/>
            </a:xfrm>
            <a:custGeom>
              <a:avLst/>
              <a:gdLst/>
              <a:ahLst/>
              <a:cxnLst/>
              <a:rect l="l" t="t" r="r" b="b"/>
              <a:pathLst>
                <a:path w="6352" h="6354" extrusionOk="0">
                  <a:moveTo>
                    <a:pt x="5541" y="1"/>
                  </a:moveTo>
                  <a:lnTo>
                    <a:pt x="0" y="5540"/>
                  </a:lnTo>
                  <a:lnTo>
                    <a:pt x="0" y="6354"/>
                  </a:lnTo>
                  <a:lnTo>
                    <a:pt x="6351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7"/>
            <p:cNvSpPr/>
            <p:nvPr/>
          </p:nvSpPr>
          <p:spPr>
            <a:xfrm>
              <a:off x="0" y="0"/>
              <a:ext cx="602753" cy="602902"/>
            </a:xfrm>
            <a:custGeom>
              <a:avLst/>
              <a:gdLst/>
              <a:ahLst/>
              <a:cxnLst/>
              <a:rect l="l" t="t" r="r" b="b"/>
              <a:pathLst>
                <a:path w="4042" h="4043" extrusionOk="0">
                  <a:moveTo>
                    <a:pt x="3228" y="1"/>
                  </a:moveTo>
                  <a:lnTo>
                    <a:pt x="0" y="3232"/>
                  </a:lnTo>
                  <a:lnTo>
                    <a:pt x="0" y="4042"/>
                  </a:lnTo>
                  <a:lnTo>
                    <a:pt x="4042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7"/>
            <p:cNvSpPr/>
            <p:nvPr/>
          </p:nvSpPr>
          <p:spPr>
            <a:xfrm>
              <a:off x="0" y="0"/>
              <a:ext cx="257982" cy="258429"/>
            </a:xfrm>
            <a:custGeom>
              <a:avLst/>
              <a:gdLst/>
              <a:ahLst/>
              <a:cxnLst/>
              <a:rect l="l" t="t" r="r" b="b"/>
              <a:pathLst>
                <a:path w="1730" h="1733" extrusionOk="0">
                  <a:moveTo>
                    <a:pt x="920" y="1"/>
                  </a:moveTo>
                  <a:lnTo>
                    <a:pt x="0" y="919"/>
                  </a:lnTo>
                  <a:lnTo>
                    <a:pt x="0" y="1733"/>
                  </a:lnTo>
                  <a:lnTo>
                    <a:pt x="1729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TITLE_ONLY_1_1"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" name="Google Shape;339;p18"/>
          <p:cNvGrpSpPr/>
          <p:nvPr/>
        </p:nvGrpSpPr>
        <p:grpSpPr>
          <a:xfrm rot="5400000" flipH="1">
            <a:off x="-594431" y="849209"/>
            <a:ext cx="2325428" cy="1188455"/>
            <a:chOff x="2869147" y="3685156"/>
            <a:chExt cx="3405723" cy="1740561"/>
          </a:xfrm>
        </p:grpSpPr>
        <p:sp>
          <p:nvSpPr>
            <p:cNvPr id="340" name="Google Shape;340;p18"/>
            <p:cNvSpPr/>
            <p:nvPr/>
          </p:nvSpPr>
          <p:spPr>
            <a:xfrm>
              <a:off x="2869147" y="3685156"/>
              <a:ext cx="3405723" cy="1740556"/>
            </a:xfrm>
            <a:custGeom>
              <a:avLst/>
              <a:gdLst/>
              <a:ahLst/>
              <a:cxnLst/>
              <a:rect l="l" t="t" r="r" b="b"/>
              <a:pathLst>
                <a:path w="22723" h="11613" extrusionOk="0">
                  <a:moveTo>
                    <a:pt x="11361" y="1"/>
                  </a:moveTo>
                  <a:lnTo>
                    <a:pt x="0" y="11358"/>
                  </a:lnTo>
                  <a:lnTo>
                    <a:pt x="254" y="11612"/>
                  </a:lnTo>
                  <a:lnTo>
                    <a:pt x="1854" y="11612"/>
                  </a:lnTo>
                  <a:lnTo>
                    <a:pt x="1600" y="11358"/>
                  </a:lnTo>
                  <a:lnTo>
                    <a:pt x="11361" y="1597"/>
                  </a:lnTo>
                  <a:lnTo>
                    <a:pt x="21122" y="11358"/>
                  </a:lnTo>
                  <a:lnTo>
                    <a:pt x="20868" y="11612"/>
                  </a:lnTo>
                  <a:lnTo>
                    <a:pt x="22468" y="11612"/>
                  </a:lnTo>
                  <a:lnTo>
                    <a:pt x="22723" y="11358"/>
                  </a:lnTo>
                  <a:lnTo>
                    <a:pt x="11361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8"/>
            <p:cNvSpPr/>
            <p:nvPr/>
          </p:nvSpPr>
          <p:spPr>
            <a:xfrm>
              <a:off x="3346671" y="4162229"/>
              <a:ext cx="2450538" cy="1263488"/>
            </a:xfrm>
            <a:custGeom>
              <a:avLst/>
              <a:gdLst/>
              <a:ahLst/>
              <a:cxnLst/>
              <a:rect l="l" t="t" r="r" b="b"/>
              <a:pathLst>
                <a:path w="16350" h="8430" extrusionOk="0">
                  <a:moveTo>
                    <a:pt x="8175" y="1"/>
                  </a:moveTo>
                  <a:lnTo>
                    <a:pt x="0" y="8175"/>
                  </a:lnTo>
                  <a:lnTo>
                    <a:pt x="255" y="8429"/>
                  </a:lnTo>
                  <a:lnTo>
                    <a:pt x="1208" y="8429"/>
                  </a:lnTo>
                  <a:lnTo>
                    <a:pt x="953" y="8175"/>
                  </a:lnTo>
                  <a:lnTo>
                    <a:pt x="8175" y="957"/>
                  </a:lnTo>
                  <a:lnTo>
                    <a:pt x="15397" y="8175"/>
                  </a:lnTo>
                  <a:lnTo>
                    <a:pt x="15143" y="8429"/>
                  </a:lnTo>
                  <a:lnTo>
                    <a:pt x="16096" y="8429"/>
                  </a:lnTo>
                  <a:lnTo>
                    <a:pt x="16349" y="8175"/>
                  </a:lnTo>
                  <a:lnTo>
                    <a:pt x="8175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2" name="Google Shape;342;p18"/>
          <p:cNvSpPr txBox="1">
            <a:spLocks noGrp="1"/>
          </p:cNvSpPr>
          <p:nvPr>
            <p:ph type="ctrTitle"/>
          </p:nvPr>
        </p:nvSpPr>
        <p:spPr>
          <a:xfrm>
            <a:off x="1187550" y="280714"/>
            <a:ext cx="67689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3000">
                <a:latin typeface="Arial Black" panose="020B0A040201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9pPr>
          </a:lstStyle>
          <a:p>
            <a:endParaRPr dirty="0"/>
          </a:p>
        </p:txBody>
      </p:sp>
      <p:sp>
        <p:nvSpPr>
          <p:cNvPr id="343" name="Google Shape;343;p18"/>
          <p:cNvSpPr txBox="1">
            <a:spLocks noGrp="1"/>
          </p:cNvSpPr>
          <p:nvPr>
            <p:ph type="subTitle" idx="1"/>
          </p:nvPr>
        </p:nvSpPr>
        <p:spPr>
          <a:xfrm>
            <a:off x="724200" y="2071326"/>
            <a:ext cx="1976700" cy="9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44" name="Google Shape;344;p18"/>
          <p:cNvSpPr txBox="1">
            <a:spLocks noGrp="1"/>
          </p:cNvSpPr>
          <p:nvPr>
            <p:ph type="subTitle" idx="2"/>
          </p:nvPr>
        </p:nvSpPr>
        <p:spPr>
          <a:xfrm>
            <a:off x="3583239" y="2073746"/>
            <a:ext cx="1976700" cy="9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45" name="Google Shape;345;p18"/>
          <p:cNvSpPr txBox="1">
            <a:spLocks noGrp="1"/>
          </p:cNvSpPr>
          <p:nvPr>
            <p:ph type="subTitle" idx="3"/>
          </p:nvPr>
        </p:nvSpPr>
        <p:spPr>
          <a:xfrm>
            <a:off x="6442278" y="2071326"/>
            <a:ext cx="1976700" cy="96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46" name="Google Shape;346;p18"/>
          <p:cNvSpPr txBox="1">
            <a:spLocks noGrp="1"/>
          </p:cNvSpPr>
          <p:nvPr>
            <p:ph type="subTitle" idx="4"/>
          </p:nvPr>
        </p:nvSpPr>
        <p:spPr>
          <a:xfrm>
            <a:off x="724925" y="3630825"/>
            <a:ext cx="1976700" cy="9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47" name="Google Shape;347;p18"/>
          <p:cNvSpPr txBox="1">
            <a:spLocks noGrp="1"/>
          </p:cNvSpPr>
          <p:nvPr>
            <p:ph type="subTitle" idx="5"/>
          </p:nvPr>
        </p:nvSpPr>
        <p:spPr>
          <a:xfrm>
            <a:off x="3583964" y="3633251"/>
            <a:ext cx="1976700" cy="9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48" name="Google Shape;348;p18"/>
          <p:cNvSpPr txBox="1">
            <a:spLocks noGrp="1"/>
          </p:cNvSpPr>
          <p:nvPr>
            <p:ph type="subTitle" idx="6"/>
          </p:nvPr>
        </p:nvSpPr>
        <p:spPr>
          <a:xfrm>
            <a:off x="6443003" y="3630825"/>
            <a:ext cx="1976700" cy="9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None/>
              <a:defRPr sz="11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349" name="Google Shape;349;p18"/>
          <p:cNvGrpSpPr/>
          <p:nvPr/>
        </p:nvGrpSpPr>
        <p:grpSpPr>
          <a:xfrm rot="-5400000">
            <a:off x="7413719" y="849209"/>
            <a:ext cx="2325428" cy="1188455"/>
            <a:chOff x="2869147" y="3685156"/>
            <a:chExt cx="3405723" cy="1740561"/>
          </a:xfrm>
        </p:grpSpPr>
        <p:sp>
          <p:nvSpPr>
            <p:cNvPr id="350" name="Google Shape;350;p18"/>
            <p:cNvSpPr/>
            <p:nvPr/>
          </p:nvSpPr>
          <p:spPr>
            <a:xfrm>
              <a:off x="2869147" y="3685156"/>
              <a:ext cx="3405723" cy="1740556"/>
            </a:xfrm>
            <a:custGeom>
              <a:avLst/>
              <a:gdLst/>
              <a:ahLst/>
              <a:cxnLst/>
              <a:rect l="l" t="t" r="r" b="b"/>
              <a:pathLst>
                <a:path w="22723" h="11613" extrusionOk="0">
                  <a:moveTo>
                    <a:pt x="11361" y="1"/>
                  </a:moveTo>
                  <a:lnTo>
                    <a:pt x="0" y="11358"/>
                  </a:lnTo>
                  <a:lnTo>
                    <a:pt x="254" y="11612"/>
                  </a:lnTo>
                  <a:lnTo>
                    <a:pt x="1854" y="11612"/>
                  </a:lnTo>
                  <a:lnTo>
                    <a:pt x="1600" y="11358"/>
                  </a:lnTo>
                  <a:lnTo>
                    <a:pt x="11361" y="1597"/>
                  </a:lnTo>
                  <a:lnTo>
                    <a:pt x="21122" y="11358"/>
                  </a:lnTo>
                  <a:lnTo>
                    <a:pt x="20868" y="11612"/>
                  </a:lnTo>
                  <a:lnTo>
                    <a:pt x="22468" y="11612"/>
                  </a:lnTo>
                  <a:lnTo>
                    <a:pt x="22723" y="11358"/>
                  </a:lnTo>
                  <a:lnTo>
                    <a:pt x="11361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8"/>
            <p:cNvSpPr/>
            <p:nvPr/>
          </p:nvSpPr>
          <p:spPr>
            <a:xfrm>
              <a:off x="3346671" y="4162229"/>
              <a:ext cx="2450538" cy="1263488"/>
            </a:xfrm>
            <a:custGeom>
              <a:avLst/>
              <a:gdLst/>
              <a:ahLst/>
              <a:cxnLst/>
              <a:rect l="l" t="t" r="r" b="b"/>
              <a:pathLst>
                <a:path w="16350" h="8430" extrusionOk="0">
                  <a:moveTo>
                    <a:pt x="8175" y="1"/>
                  </a:moveTo>
                  <a:lnTo>
                    <a:pt x="0" y="8175"/>
                  </a:lnTo>
                  <a:lnTo>
                    <a:pt x="255" y="8429"/>
                  </a:lnTo>
                  <a:lnTo>
                    <a:pt x="1208" y="8429"/>
                  </a:lnTo>
                  <a:lnTo>
                    <a:pt x="953" y="8175"/>
                  </a:lnTo>
                  <a:lnTo>
                    <a:pt x="8175" y="957"/>
                  </a:lnTo>
                  <a:lnTo>
                    <a:pt x="15397" y="8175"/>
                  </a:lnTo>
                  <a:lnTo>
                    <a:pt x="15143" y="8429"/>
                  </a:lnTo>
                  <a:lnTo>
                    <a:pt x="16096" y="8429"/>
                  </a:lnTo>
                  <a:lnTo>
                    <a:pt x="16349" y="8175"/>
                  </a:lnTo>
                  <a:lnTo>
                    <a:pt x="8175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TITLE_AND_BODY_1"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" name="Google Shape;393;p21"/>
          <p:cNvGrpSpPr/>
          <p:nvPr/>
        </p:nvGrpSpPr>
        <p:grpSpPr>
          <a:xfrm>
            <a:off x="-46954" y="-1807"/>
            <a:ext cx="9187040" cy="5145310"/>
            <a:chOff x="-46954" y="-1807"/>
            <a:chExt cx="9187040" cy="5145310"/>
          </a:xfrm>
        </p:grpSpPr>
        <p:grpSp>
          <p:nvGrpSpPr>
            <p:cNvPr id="394" name="Google Shape;394;p21"/>
            <p:cNvGrpSpPr/>
            <p:nvPr/>
          </p:nvGrpSpPr>
          <p:grpSpPr>
            <a:xfrm flipH="1">
              <a:off x="7848237" y="0"/>
              <a:ext cx="1291848" cy="1291997"/>
              <a:chOff x="0" y="0"/>
              <a:chExt cx="1291848" cy="1291997"/>
            </a:xfrm>
          </p:grpSpPr>
          <p:sp>
            <p:nvSpPr>
              <p:cNvPr id="395" name="Google Shape;395;p21"/>
              <p:cNvSpPr/>
              <p:nvPr/>
            </p:nvSpPr>
            <p:spPr>
              <a:xfrm>
                <a:off x="0" y="0"/>
                <a:ext cx="1291848" cy="1291997"/>
              </a:xfrm>
              <a:custGeom>
                <a:avLst/>
                <a:gdLst/>
                <a:ahLst/>
                <a:cxnLst/>
                <a:rect l="l" t="t" r="r" b="b"/>
                <a:pathLst>
                  <a:path w="8663" h="8664" extrusionOk="0">
                    <a:moveTo>
                      <a:pt x="7849" y="1"/>
                    </a:moveTo>
                    <a:lnTo>
                      <a:pt x="0" y="7853"/>
                    </a:lnTo>
                    <a:lnTo>
                      <a:pt x="0" y="8663"/>
                    </a:lnTo>
                    <a:lnTo>
                      <a:pt x="8663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21"/>
              <p:cNvSpPr/>
              <p:nvPr/>
            </p:nvSpPr>
            <p:spPr>
              <a:xfrm>
                <a:off x="0" y="0"/>
                <a:ext cx="947226" cy="947524"/>
              </a:xfrm>
              <a:custGeom>
                <a:avLst/>
                <a:gdLst/>
                <a:ahLst/>
                <a:cxnLst/>
                <a:rect l="l" t="t" r="r" b="b"/>
                <a:pathLst>
                  <a:path w="6352" h="6354" extrusionOk="0">
                    <a:moveTo>
                      <a:pt x="5541" y="1"/>
                    </a:moveTo>
                    <a:lnTo>
                      <a:pt x="0" y="5540"/>
                    </a:lnTo>
                    <a:lnTo>
                      <a:pt x="0" y="6354"/>
                    </a:lnTo>
                    <a:lnTo>
                      <a:pt x="6351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" name="Google Shape;397;p21"/>
              <p:cNvSpPr/>
              <p:nvPr/>
            </p:nvSpPr>
            <p:spPr>
              <a:xfrm>
                <a:off x="0" y="0"/>
                <a:ext cx="602753" cy="602902"/>
              </a:xfrm>
              <a:custGeom>
                <a:avLst/>
                <a:gdLst/>
                <a:ahLst/>
                <a:cxnLst/>
                <a:rect l="l" t="t" r="r" b="b"/>
                <a:pathLst>
                  <a:path w="4042" h="4043" extrusionOk="0">
                    <a:moveTo>
                      <a:pt x="3228" y="1"/>
                    </a:moveTo>
                    <a:lnTo>
                      <a:pt x="0" y="3232"/>
                    </a:lnTo>
                    <a:lnTo>
                      <a:pt x="0" y="4042"/>
                    </a:lnTo>
                    <a:lnTo>
                      <a:pt x="4042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" name="Google Shape;398;p21"/>
              <p:cNvSpPr/>
              <p:nvPr/>
            </p:nvSpPr>
            <p:spPr>
              <a:xfrm>
                <a:off x="0" y="0"/>
                <a:ext cx="257982" cy="258429"/>
              </a:xfrm>
              <a:custGeom>
                <a:avLst/>
                <a:gdLst/>
                <a:ahLst/>
                <a:cxnLst/>
                <a:rect l="l" t="t" r="r" b="b"/>
                <a:pathLst>
                  <a:path w="1730" h="1733" extrusionOk="0">
                    <a:moveTo>
                      <a:pt x="920" y="1"/>
                    </a:moveTo>
                    <a:lnTo>
                      <a:pt x="0" y="919"/>
                    </a:lnTo>
                    <a:lnTo>
                      <a:pt x="0" y="1733"/>
                    </a:lnTo>
                    <a:lnTo>
                      <a:pt x="1729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9" name="Google Shape;399;p21"/>
            <p:cNvGrpSpPr/>
            <p:nvPr/>
          </p:nvGrpSpPr>
          <p:grpSpPr>
            <a:xfrm rot="10800000" flipH="1">
              <a:off x="-3920" y="1095125"/>
              <a:ext cx="4047930" cy="4048378"/>
              <a:chOff x="0" y="0"/>
              <a:chExt cx="4047930" cy="4048378"/>
            </a:xfrm>
          </p:grpSpPr>
          <p:sp>
            <p:nvSpPr>
              <p:cNvPr id="400" name="Google Shape;400;p21"/>
              <p:cNvSpPr/>
              <p:nvPr/>
            </p:nvSpPr>
            <p:spPr>
              <a:xfrm>
                <a:off x="0" y="0"/>
                <a:ext cx="4047930" cy="4048378"/>
              </a:xfrm>
              <a:custGeom>
                <a:avLst/>
                <a:gdLst/>
                <a:ahLst/>
                <a:cxnLst/>
                <a:rect l="l" t="t" r="r" b="b"/>
                <a:pathLst>
                  <a:path w="27145" h="27148" extrusionOk="0">
                    <a:moveTo>
                      <a:pt x="26334" y="1"/>
                    </a:moveTo>
                    <a:lnTo>
                      <a:pt x="0" y="26334"/>
                    </a:lnTo>
                    <a:lnTo>
                      <a:pt x="0" y="27147"/>
                    </a:lnTo>
                    <a:lnTo>
                      <a:pt x="27144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" name="Google Shape;401;p21"/>
              <p:cNvSpPr/>
              <p:nvPr/>
            </p:nvSpPr>
            <p:spPr>
              <a:xfrm>
                <a:off x="0" y="0"/>
                <a:ext cx="3703606" cy="3703606"/>
              </a:xfrm>
              <a:custGeom>
                <a:avLst/>
                <a:gdLst/>
                <a:ahLst/>
                <a:cxnLst/>
                <a:rect l="l" t="t" r="r" b="b"/>
                <a:pathLst>
                  <a:path w="24836" h="24836" extrusionOk="0">
                    <a:moveTo>
                      <a:pt x="24025" y="1"/>
                    </a:moveTo>
                    <a:lnTo>
                      <a:pt x="0" y="24025"/>
                    </a:lnTo>
                    <a:lnTo>
                      <a:pt x="0" y="24836"/>
                    </a:lnTo>
                    <a:lnTo>
                      <a:pt x="24835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" name="Google Shape;402;p21"/>
              <p:cNvSpPr/>
              <p:nvPr/>
            </p:nvSpPr>
            <p:spPr>
              <a:xfrm>
                <a:off x="0" y="0"/>
                <a:ext cx="3359283" cy="3359283"/>
              </a:xfrm>
              <a:custGeom>
                <a:avLst/>
                <a:gdLst/>
                <a:ahLst/>
                <a:cxnLst/>
                <a:rect l="l" t="t" r="r" b="b"/>
                <a:pathLst>
                  <a:path w="22527" h="22527" extrusionOk="0">
                    <a:moveTo>
                      <a:pt x="21713" y="1"/>
                    </a:moveTo>
                    <a:lnTo>
                      <a:pt x="0" y="21713"/>
                    </a:lnTo>
                    <a:lnTo>
                      <a:pt x="0" y="22526"/>
                    </a:lnTo>
                    <a:lnTo>
                      <a:pt x="22527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" name="Google Shape;403;p21"/>
              <p:cNvSpPr/>
              <p:nvPr/>
            </p:nvSpPr>
            <p:spPr>
              <a:xfrm>
                <a:off x="0" y="0"/>
                <a:ext cx="3014511" cy="3014511"/>
              </a:xfrm>
              <a:custGeom>
                <a:avLst/>
                <a:gdLst/>
                <a:ahLst/>
                <a:cxnLst/>
                <a:rect l="l" t="t" r="r" b="b"/>
                <a:pathLst>
                  <a:path w="20215" h="20215" extrusionOk="0">
                    <a:moveTo>
                      <a:pt x="19404" y="1"/>
                    </a:moveTo>
                    <a:lnTo>
                      <a:pt x="0" y="19404"/>
                    </a:lnTo>
                    <a:lnTo>
                      <a:pt x="0" y="20215"/>
                    </a:lnTo>
                    <a:lnTo>
                      <a:pt x="20214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21"/>
              <p:cNvSpPr/>
              <p:nvPr/>
            </p:nvSpPr>
            <p:spPr>
              <a:xfrm>
                <a:off x="0" y="0"/>
                <a:ext cx="2670187" cy="2670187"/>
              </a:xfrm>
              <a:custGeom>
                <a:avLst/>
                <a:gdLst/>
                <a:ahLst/>
                <a:cxnLst/>
                <a:rect l="l" t="t" r="r" b="b"/>
                <a:pathLst>
                  <a:path w="17906" h="17906" extrusionOk="0">
                    <a:moveTo>
                      <a:pt x="17092" y="1"/>
                    </a:moveTo>
                    <a:lnTo>
                      <a:pt x="0" y="17092"/>
                    </a:lnTo>
                    <a:lnTo>
                      <a:pt x="0" y="17905"/>
                    </a:lnTo>
                    <a:lnTo>
                      <a:pt x="17906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21"/>
              <p:cNvSpPr/>
              <p:nvPr/>
            </p:nvSpPr>
            <p:spPr>
              <a:xfrm>
                <a:off x="0" y="0"/>
                <a:ext cx="2325416" cy="2325267"/>
              </a:xfrm>
              <a:custGeom>
                <a:avLst/>
                <a:gdLst/>
                <a:ahLst/>
                <a:cxnLst/>
                <a:rect l="l" t="t" r="r" b="b"/>
                <a:pathLst>
                  <a:path w="15594" h="15593" extrusionOk="0">
                    <a:moveTo>
                      <a:pt x="14783" y="1"/>
                    </a:moveTo>
                    <a:lnTo>
                      <a:pt x="0" y="14783"/>
                    </a:lnTo>
                    <a:lnTo>
                      <a:pt x="0" y="15593"/>
                    </a:lnTo>
                    <a:lnTo>
                      <a:pt x="15593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21"/>
              <p:cNvSpPr/>
              <p:nvPr/>
            </p:nvSpPr>
            <p:spPr>
              <a:xfrm>
                <a:off x="0" y="0"/>
                <a:ext cx="1980943" cy="1981092"/>
              </a:xfrm>
              <a:custGeom>
                <a:avLst/>
                <a:gdLst/>
                <a:ahLst/>
                <a:cxnLst/>
                <a:rect l="l" t="t" r="r" b="b"/>
                <a:pathLst>
                  <a:path w="13284" h="13285" extrusionOk="0">
                    <a:moveTo>
                      <a:pt x="12470" y="1"/>
                    </a:moveTo>
                    <a:lnTo>
                      <a:pt x="0" y="12474"/>
                    </a:lnTo>
                    <a:lnTo>
                      <a:pt x="0" y="13284"/>
                    </a:lnTo>
                    <a:lnTo>
                      <a:pt x="13284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21"/>
              <p:cNvSpPr/>
              <p:nvPr/>
            </p:nvSpPr>
            <p:spPr>
              <a:xfrm>
                <a:off x="0" y="0"/>
                <a:ext cx="1636321" cy="1636769"/>
              </a:xfrm>
              <a:custGeom>
                <a:avLst/>
                <a:gdLst/>
                <a:ahLst/>
                <a:cxnLst/>
                <a:rect l="l" t="t" r="r" b="b"/>
                <a:pathLst>
                  <a:path w="10973" h="10976" extrusionOk="0">
                    <a:moveTo>
                      <a:pt x="10162" y="1"/>
                    </a:moveTo>
                    <a:lnTo>
                      <a:pt x="0" y="10161"/>
                    </a:lnTo>
                    <a:lnTo>
                      <a:pt x="0" y="10975"/>
                    </a:lnTo>
                    <a:lnTo>
                      <a:pt x="10972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21"/>
              <p:cNvSpPr/>
              <p:nvPr/>
            </p:nvSpPr>
            <p:spPr>
              <a:xfrm>
                <a:off x="0" y="0"/>
                <a:ext cx="1291848" cy="1291997"/>
              </a:xfrm>
              <a:custGeom>
                <a:avLst/>
                <a:gdLst/>
                <a:ahLst/>
                <a:cxnLst/>
                <a:rect l="l" t="t" r="r" b="b"/>
                <a:pathLst>
                  <a:path w="8663" h="8664" extrusionOk="0">
                    <a:moveTo>
                      <a:pt x="7849" y="1"/>
                    </a:moveTo>
                    <a:lnTo>
                      <a:pt x="0" y="7853"/>
                    </a:lnTo>
                    <a:lnTo>
                      <a:pt x="0" y="8663"/>
                    </a:lnTo>
                    <a:lnTo>
                      <a:pt x="8663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21"/>
              <p:cNvSpPr/>
              <p:nvPr/>
            </p:nvSpPr>
            <p:spPr>
              <a:xfrm>
                <a:off x="0" y="0"/>
                <a:ext cx="947226" cy="947524"/>
              </a:xfrm>
              <a:custGeom>
                <a:avLst/>
                <a:gdLst/>
                <a:ahLst/>
                <a:cxnLst/>
                <a:rect l="l" t="t" r="r" b="b"/>
                <a:pathLst>
                  <a:path w="6352" h="6354" extrusionOk="0">
                    <a:moveTo>
                      <a:pt x="5541" y="1"/>
                    </a:moveTo>
                    <a:lnTo>
                      <a:pt x="0" y="5540"/>
                    </a:lnTo>
                    <a:lnTo>
                      <a:pt x="0" y="6354"/>
                    </a:lnTo>
                    <a:lnTo>
                      <a:pt x="6351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21"/>
              <p:cNvSpPr/>
              <p:nvPr/>
            </p:nvSpPr>
            <p:spPr>
              <a:xfrm>
                <a:off x="0" y="0"/>
                <a:ext cx="602753" cy="602902"/>
              </a:xfrm>
              <a:custGeom>
                <a:avLst/>
                <a:gdLst/>
                <a:ahLst/>
                <a:cxnLst/>
                <a:rect l="l" t="t" r="r" b="b"/>
                <a:pathLst>
                  <a:path w="4042" h="4043" extrusionOk="0">
                    <a:moveTo>
                      <a:pt x="3228" y="1"/>
                    </a:moveTo>
                    <a:lnTo>
                      <a:pt x="0" y="3232"/>
                    </a:lnTo>
                    <a:lnTo>
                      <a:pt x="0" y="4042"/>
                    </a:lnTo>
                    <a:lnTo>
                      <a:pt x="4042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21"/>
              <p:cNvSpPr/>
              <p:nvPr/>
            </p:nvSpPr>
            <p:spPr>
              <a:xfrm>
                <a:off x="0" y="0"/>
                <a:ext cx="257982" cy="258429"/>
              </a:xfrm>
              <a:custGeom>
                <a:avLst/>
                <a:gdLst/>
                <a:ahLst/>
                <a:cxnLst/>
                <a:rect l="l" t="t" r="r" b="b"/>
                <a:pathLst>
                  <a:path w="1730" h="1733" extrusionOk="0">
                    <a:moveTo>
                      <a:pt x="920" y="1"/>
                    </a:moveTo>
                    <a:lnTo>
                      <a:pt x="0" y="919"/>
                    </a:lnTo>
                    <a:lnTo>
                      <a:pt x="0" y="1733"/>
                    </a:lnTo>
                    <a:lnTo>
                      <a:pt x="1729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12" name="Google Shape;412;p21"/>
            <p:cNvSpPr/>
            <p:nvPr/>
          </p:nvSpPr>
          <p:spPr>
            <a:xfrm flipH="1">
              <a:off x="-4065" y="0"/>
              <a:ext cx="2765775" cy="4375552"/>
            </a:xfrm>
            <a:custGeom>
              <a:avLst/>
              <a:gdLst/>
              <a:ahLst/>
              <a:cxnLst/>
              <a:rect l="l" t="t" r="r" b="b"/>
              <a:pathLst>
                <a:path w="18547" h="29342" extrusionOk="0">
                  <a:moveTo>
                    <a:pt x="10796" y="1"/>
                  </a:moveTo>
                  <a:lnTo>
                    <a:pt x="0" y="10796"/>
                  </a:lnTo>
                  <a:lnTo>
                    <a:pt x="18546" y="29341"/>
                  </a:lnTo>
                  <a:lnTo>
                    <a:pt x="18546" y="24500"/>
                  </a:lnTo>
                  <a:lnTo>
                    <a:pt x="4842" y="10796"/>
                  </a:lnTo>
                  <a:lnTo>
                    <a:pt x="15637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1"/>
            <p:cNvSpPr/>
            <p:nvPr/>
          </p:nvSpPr>
          <p:spPr>
            <a:xfrm flipH="1">
              <a:off x="6008747" y="-1807"/>
              <a:ext cx="2375748" cy="1187649"/>
            </a:xfrm>
            <a:custGeom>
              <a:avLst/>
              <a:gdLst/>
              <a:ahLst/>
              <a:cxnLst/>
              <a:rect l="l" t="t" r="r" b="b"/>
              <a:pathLst>
                <a:path w="15851" h="7924" extrusionOk="0">
                  <a:moveTo>
                    <a:pt x="0" y="1"/>
                  </a:moveTo>
                  <a:lnTo>
                    <a:pt x="7927" y="7924"/>
                  </a:lnTo>
                  <a:lnTo>
                    <a:pt x="15850" y="1"/>
                  </a:lnTo>
                  <a:lnTo>
                    <a:pt x="13819" y="1"/>
                  </a:lnTo>
                  <a:lnTo>
                    <a:pt x="7927" y="5893"/>
                  </a:lnTo>
                  <a:lnTo>
                    <a:pt x="2031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1"/>
            <p:cNvSpPr/>
            <p:nvPr/>
          </p:nvSpPr>
          <p:spPr>
            <a:xfrm flipH="1">
              <a:off x="6614404" y="-1807"/>
              <a:ext cx="1164418" cy="581984"/>
            </a:xfrm>
            <a:custGeom>
              <a:avLst/>
              <a:gdLst/>
              <a:ahLst/>
              <a:cxnLst/>
              <a:rect l="l" t="t" r="r" b="b"/>
              <a:pathLst>
                <a:path w="7769" h="3883" extrusionOk="0">
                  <a:moveTo>
                    <a:pt x="1" y="1"/>
                  </a:moveTo>
                  <a:lnTo>
                    <a:pt x="3886" y="3883"/>
                  </a:lnTo>
                  <a:lnTo>
                    <a:pt x="7768" y="1"/>
                  </a:lnTo>
                  <a:lnTo>
                    <a:pt x="6554" y="1"/>
                  </a:lnTo>
                  <a:lnTo>
                    <a:pt x="3886" y="2669"/>
                  </a:lnTo>
                  <a:lnTo>
                    <a:pt x="1214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1"/>
            <p:cNvSpPr/>
            <p:nvPr/>
          </p:nvSpPr>
          <p:spPr>
            <a:xfrm flipH="1">
              <a:off x="-46942" y="-1807"/>
              <a:ext cx="2150029" cy="4261088"/>
            </a:xfrm>
            <a:custGeom>
              <a:avLst/>
              <a:gdLst/>
              <a:ahLst/>
              <a:cxnLst/>
              <a:rect l="l" t="t" r="r" b="b"/>
              <a:pathLst>
                <a:path w="14345" h="28430" extrusionOk="0">
                  <a:moveTo>
                    <a:pt x="14088" y="1"/>
                  </a:moveTo>
                  <a:lnTo>
                    <a:pt x="0" y="14087"/>
                  </a:lnTo>
                  <a:lnTo>
                    <a:pt x="14345" y="28429"/>
                  </a:lnTo>
                  <a:lnTo>
                    <a:pt x="14345" y="25805"/>
                  </a:lnTo>
                  <a:lnTo>
                    <a:pt x="2628" y="14087"/>
                  </a:lnTo>
                  <a:lnTo>
                    <a:pt x="14345" y="2367"/>
                  </a:lnTo>
                  <a:lnTo>
                    <a:pt x="14345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1"/>
            <p:cNvSpPr/>
            <p:nvPr/>
          </p:nvSpPr>
          <p:spPr>
            <a:xfrm flipH="1">
              <a:off x="-46954" y="851468"/>
              <a:ext cx="1258243" cy="2516036"/>
            </a:xfrm>
            <a:custGeom>
              <a:avLst/>
              <a:gdLst/>
              <a:ahLst/>
              <a:cxnLst/>
              <a:rect l="l" t="t" r="r" b="b"/>
              <a:pathLst>
                <a:path w="8395" h="16787" extrusionOk="0">
                  <a:moveTo>
                    <a:pt x="8395" y="0"/>
                  </a:moveTo>
                  <a:lnTo>
                    <a:pt x="1" y="8394"/>
                  </a:lnTo>
                  <a:lnTo>
                    <a:pt x="8395" y="16786"/>
                  </a:lnTo>
                  <a:lnTo>
                    <a:pt x="8395" y="14579"/>
                  </a:lnTo>
                  <a:lnTo>
                    <a:pt x="2208" y="8394"/>
                  </a:lnTo>
                  <a:lnTo>
                    <a:pt x="8395" y="2207"/>
                  </a:lnTo>
                  <a:lnTo>
                    <a:pt x="8395" y="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7" name="Google Shape;417;p21"/>
          <p:cNvSpPr txBox="1">
            <a:spLocks noGrp="1"/>
          </p:cNvSpPr>
          <p:nvPr>
            <p:ph type="body" idx="1"/>
          </p:nvPr>
        </p:nvSpPr>
        <p:spPr>
          <a:xfrm>
            <a:off x="724200" y="1152475"/>
            <a:ext cx="7695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AutoNum type="arabicPeriod"/>
              <a:defRPr sz="1200">
                <a:solidFill>
                  <a:srgbClr val="FFFFFF"/>
                </a:solidFill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AutoNum type="alphaLcPeriod"/>
              <a:defRPr>
                <a:solidFill>
                  <a:srgbClr val="FFFFFF"/>
                </a:solidFill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AutoNum type="romanLcPeriod"/>
              <a:defRPr>
                <a:solidFill>
                  <a:srgbClr val="FFFFFF"/>
                </a:solidFill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AutoNum type="arabicPeriod"/>
              <a:defRPr>
                <a:solidFill>
                  <a:srgbClr val="FFFFFF"/>
                </a:solidFill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AutoNum type="alphaLcPeriod"/>
              <a:defRPr>
                <a:solidFill>
                  <a:srgbClr val="FFFFFF"/>
                </a:solidFill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AutoNum type="romanLcPeriod"/>
              <a:defRPr>
                <a:solidFill>
                  <a:srgbClr val="FFFFFF"/>
                </a:solidFill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AutoNum type="arabicPeriod"/>
              <a:defRPr>
                <a:solidFill>
                  <a:srgbClr val="FFFFFF"/>
                </a:solidFill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AutoNum type="alphaLcPeriod"/>
              <a:defRPr>
                <a:solidFill>
                  <a:srgbClr val="FFFFFF"/>
                </a:solidFill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200"/>
              <a:buFont typeface="Roboto Condensed Light"/>
              <a:buAutoNum type="romanLcPeriod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18" name="Google Shape;418;p21"/>
          <p:cNvSpPr txBox="1">
            <a:spLocks noGrp="1"/>
          </p:cNvSpPr>
          <p:nvPr>
            <p:ph type="ctrTitle"/>
          </p:nvPr>
        </p:nvSpPr>
        <p:spPr>
          <a:xfrm>
            <a:off x="1187550" y="280714"/>
            <a:ext cx="67689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3000">
                <a:latin typeface="Arial Black" panose="020B0A040201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8"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oogle Shape;67;p3"/>
          <p:cNvGrpSpPr/>
          <p:nvPr/>
        </p:nvGrpSpPr>
        <p:grpSpPr>
          <a:xfrm>
            <a:off x="-25945" y="-12"/>
            <a:ext cx="9169940" cy="6057927"/>
            <a:chOff x="-25945" y="-12"/>
            <a:chExt cx="9169940" cy="6057927"/>
          </a:xfrm>
        </p:grpSpPr>
        <p:grpSp>
          <p:nvGrpSpPr>
            <p:cNvPr id="68" name="Google Shape;68;p3"/>
            <p:cNvGrpSpPr/>
            <p:nvPr/>
          </p:nvGrpSpPr>
          <p:grpSpPr>
            <a:xfrm>
              <a:off x="792127" y="0"/>
              <a:ext cx="5884208" cy="6057915"/>
              <a:chOff x="792127" y="0"/>
              <a:chExt cx="5884208" cy="6057915"/>
            </a:xfrm>
          </p:grpSpPr>
          <p:sp>
            <p:nvSpPr>
              <p:cNvPr id="69" name="Google Shape;69;p3"/>
              <p:cNvSpPr/>
              <p:nvPr/>
            </p:nvSpPr>
            <p:spPr>
              <a:xfrm>
                <a:off x="792127" y="3737122"/>
                <a:ext cx="3779957" cy="2320793"/>
              </a:xfrm>
              <a:custGeom>
                <a:avLst/>
                <a:gdLst/>
                <a:ahLst/>
                <a:cxnLst/>
                <a:rect l="l" t="t" r="r" b="b"/>
                <a:pathLst>
                  <a:path w="25348" h="15563" extrusionOk="0">
                    <a:moveTo>
                      <a:pt x="15562" y="0"/>
                    </a:moveTo>
                    <a:lnTo>
                      <a:pt x="0" y="15562"/>
                    </a:lnTo>
                    <a:lnTo>
                      <a:pt x="3530" y="15562"/>
                    </a:lnTo>
                    <a:lnTo>
                      <a:pt x="15562" y="3530"/>
                    </a:lnTo>
                    <a:lnTo>
                      <a:pt x="23581" y="11548"/>
                    </a:lnTo>
                    <a:lnTo>
                      <a:pt x="25347" y="9785"/>
                    </a:lnTo>
                    <a:lnTo>
                      <a:pt x="1556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4417725" y="0"/>
                <a:ext cx="2258609" cy="1129156"/>
              </a:xfrm>
              <a:custGeom>
                <a:avLst/>
                <a:gdLst/>
                <a:ahLst/>
                <a:cxnLst/>
                <a:rect l="l" t="t" r="r" b="b"/>
                <a:pathLst>
                  <a:path w="15146" h="7572" extrusionOk="0">
                    <a:moveTo>
                      <a:pt x="0" y="1"/>
                    </a:moveTo>
                    <a:lnTo>
                      <a:pt x="7571" y="7571"/>
                    </a:lnTo>
                    <a:lnTo>
                      <a:pt x="15146" y="1"/>
                    </a:lnTo>
                    <a:lnTo>
                      <a:pt x="12339" y="1"/>
                    </a:lnTo>
                    <a:lnTo>
                      <a:pt x="7571" y="4764"/>
                    </a:lnTo>
                    <a:lnTo>
                      <a:pt x="2808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 rot="5400000" flipH="1">
              <a:off x="-594431" y="849209"/>
              <a:ext cx="2325428" cy="1188455"/>
              <a:chOff x="2869147" y="3685156"/>
              <a:chExt cx="3405723" cy="1740561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2869147" y="3685156"/>
                <a:ext cx="3405723" cy="1740556"/>
              </a:xfrm>
              <a:custGeom>
                <a:avLst/>
                <a:gdLst/>
                <a:ahLst/>
                <a:cxnLst/>
                <a:rect l="l" t="t" r="r" b="b"/>
                <a:pathLst>
                  <a:path w="22723" h="11613" extrusionOk="0">
                    <a:moveTo>
                      <a:pt x="11361" y="1"/>
                    </a:moveTo>
                    <a:lnTo>
                      <a:pt x="0" y="11358"/>
                    </a:lnTo>
                    <a:lnTo>
                      <a:pt x="254" y="11612"/>
                    </a:lnTo>
                    <a:lnTo>
                      <a:pt x="1854" y="11612"/>
                    </a:lnTo>
                    <a:lnTo>
                      <a:pt x="1600" y="11358"/>
                    </a:lnTo>
                    <a:lnTo>
                      <a:pt x="11361" y="1597"/>
                    </a:lnTo>
                    <a:lnTo>
                      <a:pt x="21122" y="11358"/>
                    </a:lnTo>
                    <a:lnTo>
                      <a:pt x="20868" y="11612"/>
                    </a:lnTo>
                    <a:lnTo>
                      <a:pt x="22468" y="11612"/>
                    </a:lnTo>
                    <a:lnTo>
                      <a:pt x="22723" y="11358"/>
                    </a:lnTo>
                    <a:lnTo>
                      <a:pt x="11361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3346671" y="4162229"/>
                <a:ext cx="2450538" cy="1263488"/>
              </a:xfrm>
              <a:custGeom>
                <a:avLst/>
                <a:gdLst/>
                <a:ahLst/>
                <a:cxnLst/>
                <a:rect l="l" t="t" r="r" b="b"/>
                <a:pathLst>
                  <a:path w="16350" h="8430" extrusionOk="0">
                    <a:moveTo>
                      <a:pt x="8175" y="1"/>
                    </a:moveTo>
                    <a:lnTo>
                      <a:pt x="0" y="8175"/>
                    </a:lnTo>
                    <a:lnTo>
                      <a:pt x="255" y="8429"/>
                    </a:lnTo>
                    <a:lnTo>
                      <a:pt x="1208" y="8429"/>
                    </a:lnTo>
                    <a:lnTo>
                      <a:pt x="953" y="8175"/>
                    </a:lnTo>
                    <a:lnTo>
                      <a:pt x="8175" y="957"/>
                    </a:lnTo>
                    <a:lnTo>
                      <a:pt x="15397" y="8175"/>
                    </a:lnTo>
                    <a:lnTo>
                      <a:pt x="15143" y="8429"/>
                    </a:lnTo>
                    <a:lnTo>
                      <a:pt x="16096" y="8429"/>
                    </a:lnTo>
                    <a:lnTo>
                      <a:pt x="16349" y="8175"/>
                    </a:lnTo>
                    <a:lnTo>
                      <a:pt x="8175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4" name="Google Shape;74;p3"/>
            <p:cNvGrpSpPr/>
            <p:nvPr/>
          </p:nvGrpSpPr>
          <p:grpSpPr>
            <a:xfrm rot="10800000">
              <a:off x="5837800" y="1772868"/>
              <a:ext cx="3306195" cy="3368826"/>
              <a:chOff x="0" y="0"/>
              <a:chExt cx="3306195" cy="3368826"/>
            </a:xfrm>
          </p:grpSpPr>
          <p:grpSp>
            <p:nvGrpSpPr>
              <p:cNvPr id="75" name="Google Shape;75;p3"/>
              <p:cNvGrpSpPr/>
              <p:nvPr/>
            </p:nvGrpSpPr>
            <p:grpSpPr>
              <a:xfrm>
                <a:off x="0" y="0"/>
                <a:ext cx="2325416" cy="2325267"/>
                <a:chOff x="0" y="0"/>
                <a:chExt cx="2325416" cy="2325267"/>
              </a:xfrm>
            </p:grpSpPr>
            <p:sp>
              <p:nvSpPr>
                <p:cNvPr id="76" name="Google Shape;76;p3"/>
                <p:cNvSpPr/>
                <p:nvPr/>
              </p:nvSpPr>
              <p:spPr>
                <a:xfrm>
                  <a:off x="0" y="0"/>
                  <a:ext cx="2325416" cy="23252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94" h="15593" extrusionOk="0">
                      <a:moveTo>
                        <a:pt x="14783" y="1"/>
                      </a:moveTo>
                      <a:lnTo>
                        <a:pt x="0" y="14783"/>
                      </a:lnTo>
                      <a:lnTo>
                        <a:pt x="0" y="15593"/>
                      </a:lnTo>
                      <a:lnTo>
                        <a:pt x="15593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7" name="Google Shape;77;p3"/>
                <p:cNvSpPr/>
                <p:nvPr/>
              </p:nvSpPr>
              <p:spPr>
                <a:xfrm>
                  <a:off x="0" y="0"/>
                  <a:ext cx="1980943" cy="1981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84" h="13285" extrusionOk="0">
                      <a:moveTo>
                        <a:pt x="12470" y="1"/>
                      </a:moveTo>
                      <a:lnTo>
                        <a:pt x="0" y="12474"/>
                      </a:lnTo>
                      <a:lnTo>
                        <a:pt x="0" y="13284"/>
                      </a:lnTo>
                      <a:lnTo>
                        <a:pt x="13284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" name="Google Shape;78;p3"/>
                <p:cNvSpPr/>
                <p:nvPr/>
              </p:nvSpPr>
              <p:spPr>
                <a:xfrm>
                  <a:off x="0" y="0"/>
                  <a:ext cx="1636321" cy="1636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73" h="10976" extrusionOk="0">
                      <a:moveTo>
                        <a:pt x="10162" y="1"/>
                      </a:moveTo>
                      <a:lnTo>
                        <a:pt x="0" y="10161"/>
                      </a:lnTo>
                      <a:lnTo>
                        <a:pt x="0" y="10975"/>
                      </a:lnTo>
                      <a:lnTo>
                        <a:pt x="10972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" name="Google Shape;79;p3"/>
                <p:cNvSpPr/>
                <p:nvPr/>
              </p:nvSpPr>
              <p:spPr>
                <a:xfrm>
                  <a:off x="0" y="0"/>
                  <a:ext cx="1291848" cy="12919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3" h="8664" extrusionOk="0">
                      <a:moveTo>
                        <a:pt x="7849" y="1"/>
                      </a:moveTo>
                      <a:lnTo>
                        <a:pt x="0" y="7853"/>
                      </a:lnTo>
                      <a:lnTo>
                        <a:pt x="0" y="8663"/>
                      </a:lnTo>
                      <a:lnTo>
                        <a:pt x="8663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" name="Google Shape;80;p3"/>
                <p:cNvSpPr/>
                <p:nvPr/>
              </p:nvSpPr>
              <p:spPr>
                <a:xfrm>
                  <a:off x="0" y="0"/>
                  <a:ext cx="947226" cy="9475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52" h="6354" extrusionOk="0">
                      <a:moveTo>
                        <a:pt x="5541" y="1"/>
                      </a:moveTo>
                      <a:lnTo>
                        <a:pt x="0" y="5540"/>
                      </a:lnTo>
                      <a:lnTo>
                        <a:pt x="0" y="6354"/>
                      </a:lnTo>
                      <a:lnTo>
                        <a:pt x="6351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" name="Google Shape;81;p3"/>
                <p:cNvSpPr/>
                <p:nvPr/>
              </p:nvSpPr>
              <p:spPr>
                <a:xfrm>
                  <a:off x="0" y="0"/>
                  <a:ext cx="602753" cy="6029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2" h="4043" extrusionOk="0">
                      <a:moveTo>
                        <a:pt x="3228" y="1"/>
                      </a:moveTo>
                      <a:lnTo>
                        <a:pt x="0" y="3232"/>
                      </a:lnTo>
                      <a:lnTo>
                        <a:pt x="0" y="4042"/>
                      </a:lnTo>
                      <a:lnTo>
                        <a:pt x="4042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2" name="Google Shape;82;p3"/>
                <p:cNvSpPr/>
                <p:nvPr/>
              </p:nvSpPr>
              <p:spPr>
                <a:xfrm>
                  <a:off x="0" y="0"/>
                  <a:ext cx="257982" cy="2584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0" h="1733" extrusionOk="0">
                      <a:moveTo>
                        <a:pt x="920" y="1"/>
                      </a:moveTo>
                      <a:lnTo>
                        <a:pt x="0" y="919"/>
                      </a:lnTo>
                      <a:lnTo>
                        <a:pt x="0" y="1733"/>
                      </a:lnTo>
                      <a:lnTo>
                        <a:pt x="1729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83" name="Google Shape;83;p3"/>
              <p:cNvSpPr/>
              <p:nvPr/>
            </p:nvSpPr>
            <p:spPr>
              <a:xfrm>
                <a:off x="0" y="0"/>
                <a:ext cx="3306195" cy="3368826"/>
              </a:xfrm>
              <a:custGeom>
                <a:avLst/>
                <a:gdLst/>
                <a:ahLst/>
                <a:cxnLst/>
                <a:rect l="l" t="t" r="r" b="b"/>
                <a:pathLst>
                  <a:path w="22171" h="22591" extrusionOk="0">
                    <a:moveTo>
                      <a:pt x="15514" y="1"/>
                    </a:moveTo>
                    <a:lnTo>
                      <a:pt x="20064" y="4551"/>
                    </a:lnTo>
                    <a:lnTo>
                      <a:pt x="4130" y="20482"/>
                    </a:lnTo>
                    <a:lnTo>
                      <a:pt x="0" y="16353"/>
                    </a:lnTo>
                    <a:lnTo>
                      <a:pt x="0" y="18458"/>
                    </a:lnTo>
                    <a:lnTo>
                      <a:pt x="4130" y="22591"/>
                    </a:lnTo>
                    <a:lnTo>
                      <a:pt x="22170" y="4551"/>
                    </a:lnTo>
                    <a:lnTo>
                      <a:pt x="17620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" name="Google Shape;84;p3"/>
            <p:cNvGrpSpPr/>
            <p:nvPr/>
          </p:nvGrpSpPr>
          <p:grpSpPr>
            <a:xfrm rot="10800000" flipH="1">
              <a:off x="755588" y="3955848"/>
              <a:ext cx="2375748" cy="1187649"/>
              <a:chOff x="751263" y="-1807"/>
              <a:chExt cx="2375748" cy="1187649"/>
            </a:xfrm>
          </p:grpSpPr>
          <p:sp>
            <p:nvSpPr>
              <p:cNvPr id="85" name="Google Shape;85;p3"/>
              <p:cNvSpPr/>
              <p:nvPr/>
            </p:nvSpPr>
            <p:spPr>
              <a:xfrm>
                <a:off x="751263" y="-1807"/>
                <a:ext cx="2375748" cy="1187649"/>
              </a:xfrm>
              <a:custGeom>
                <a:avLst/>
                <a:gdLst/>
                <a:ahLst/>
                <a:cxnLst/>
                <a:rect l="l" t="t" r="r" b="b"/>
                <a:pathLst>
                  <a:path w="15851" h="7924" extrusionOk="0">
                    <a:moveTo>
                      <a:pt x="0" y="1"/>
                    </a:moveTo>
                    <a:lnTo>
                      <a:pt x="7927" y="7924"/>
                    </a:lnTo>
                    <a:lnTo>
                      <a:pt x="15850" y="1"/>
                    </a:lnTo>
                    <a:lnTo>
                      <a:pt x="13819" y="1"/>
                    </a:lnTo>
                    <a:lnTo>
                      <a:pt x="7927" y="5893"/>
                    </a:lnTo>
                    <a:lnTo>
                      <a:pt x="2031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3"/>
              <p:cNvSpPr/>
              <p:nvPr/>
            </p:nvSpPr>
            <p:spPr>
              <a:xfrm>
                <a:off x="1356936" y="-1807"/>
                <a:ext cx="1164418" cy="581984"/>
              </a:xfrm>
              <a:custGeom>
                <a:avLst/>
                <a:gdLst/>
                <a:ahLst/>
                <a:cxnLst/>
                <a:rect l="l" t="t" r="r" b="b"/>
                <a:pathLst>
                  <a:path w="7769" h="3883" extrusionOk="0">
                    <a:moveTo>
                      <a:pt x="1" y="1"/>
                    </a:moveTo>
                    <a:lnTo>
                      <a:pt x="3886" y="3883"/>
                    </a:lnTo>
                    <a:lnTo>
                      <a:pt x="7768" y="1"/>
                    </a:lnTo>
                    <a:lnTo>
                      <a:pt x="6554" y="1"/>
                    </a:lnTo>
                    <a:lnTo>
                      <a:pt x="3886" y="2669"/>
                    </a:lnTo>
                    <a:lnTo>
                      <a:pt x="1214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7" name="Google Shape;87;p3"/>
            <p:cNvSpPr/>
            <p:nvPr/>
          </p:nvSpPr>
          <p:spPr>
            <a:xfrm flipH="1">
              <a:off x="3989749" y="-12"/>
              <a:ext cx="1164418" cy="581984"/>
            </a:xfrm>
            <a:custGeom>
              <a:avLst/>
              <a:gdLst/>
              <a:ahLst/>
              <a:cxnLst/>
              <a:rect l="l" t="t" r="r" b="b"/>
              <a:pathLst>
                <a:path w="7769" h="3883" extrusionOk="0">
                  <a:moveTo>
                    <a:pt x="1" y="1"/>
                  </a:moveTo>
                  <a:lnTo>
                    <a:pt x="3886" y="3883"/>
                  </a:lnTo>
                  <a:lnTo>
                    <a:pt x="7768" y="1"/>
                  </a:lnTo>
                  <a:lnTo>
                    <a:pt x="6554" y="1"/>
                  </a:lnTo>
                  <a:lnTo>
                    <a:pt x="3886" y="2669"/>
                  </a:lnTo>
                  <a:lnTo>
                    <a:pt x="1214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3"/>
          <p:cNvSpPr txBox="1">
            <a:spLocks noGrp="1"/>
          </p:cNvSpPr>
          <p:nvPr>
            <p:ph type="ctrTitle"/>
          </p:nvPr>
        </p:nvSpPr>
        <p:spPr>
          <a:xfrm>
            <a:off x="2204045" y="2876875"/>
            <a:ext cx="47361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4800">
                <a:latin typeface="Arial Black" panose="020B0A040201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>
                <a:solidFill>
                  <a:srgbClr val="000000"/>
                </a:solidFill>
              </a:defRPr>
            </a:lvl9pPr>
          </a:lstStyle>
          <a:p>
            <a:endParaRPr dirty="0"/>
          </a:p>
        </p:txBody>
      </p:sp>
      <p:sp>
        <p:nvSpPr>
          <p:cNvPr id="89" name="Google Shape;89;p3"/>
          <p:cNvSpPr txBox="1">
            <a:spLocks noGrp="1"/>
          </p:cNvSpPr>
          <p:nvPr>
            <p:ph type="subTitle" idx="1"/>
          </p:nvPr>
        </p:nvSpPr>
        <p:spPr>
          <a:xfrm>
            <a:off x="1472397" y="3454675"/>
            <a:ext cx="61992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>
                <a:solidFill>
                  <a:srgbClr val="000000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>
                <a:solidFill>
                  <a:srgbClr val="000000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>
                <a:solidFill>
                  <a:srgbClr val="000000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>
                <a:solidFill>
                  <a:srgbClr val="000000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>
                <a:solidFill>
                  <a:srgbClr val="000000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>
                <a:solidFill>
                  <a:srgbClr val="000000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>
                <a:solidFill>
                  <a:srgbClr val="000000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3"/>
          <p:cNvSpPr txBox="1">
            <a:spLocks noGrp="1"/>
          </p:cNvSpPr>
          <p:nvPr>
            <p:ph type="title" idx="2" hasCustomPrompt="1"/>
          </p:nvPr>
        </p:nvSpPr>
        <p:spPr>
          <a:xfrm>
            <a:off x="1811600" y="1351100"/>
            <a:ext cx="5520900" cy="92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9600">
                <a:latin typeface="Arial Black" panose="020B0A040201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dirty="0"/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 txBox="1">
            <a:spLocks noGrp="1"/>
          </p:cNvSpPr>
          <p:nvPr>
            <p:ph type="body" idx="1"/>
          </p:nvPr>
        </p:nvSpPr>
        <p:spPr>
          <a:xfrm>
            <a:off x="724200" y="2013325"/>
            <a:ext cx="3987000" cy="17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 sz="16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>
                <a:solidFill>
                  <a:srgbClr val="FFFFFF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>
                <a:solidFill>
                  <a:srgbClr val="FFFFFF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Char char="■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4"/>
          <p:cNvSpPr txBox="1">
            <a:spLocks noGrp="1"/>
          </p:cNvSpPr>
          <p:nvPr>
            <p:ph type="ctrTitle"/>
          </p:nvPr>
        </p:nvSpPr>
        <p:spPr>
          <a:xfrm>
            <a:off x="724200" y="1263775"/>
            <a:ext cx="39870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3000">
                <a:latin typeface="Arial Black" panose="020B0A040201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grpSp>
        <p:nvGrpSpPr>
          <p:cNvPr id="94" name="Google Shape;94;p4"/>
          <p:cNvGrpSpPr/>
          <p:nvPr/>
        </p:nvGrpSpPr>
        <p:grpSpPr>
          <a:xfrm rot="10800000" flipH="1">
            <a:off x="-3" y="3849693"/>
            <a:ext cx="3131339" cy="1293804"/>
            <a:chOff x="-4328" y="-1807"/>
            <a:chExt cx="3131339" cy="1293804"/>
          </a:xfrm>
        </p:grpSpPr>
        <p:grpSp>
          <p:nvGrpSpPr>
            <p:cNvPr id="95" name="Google Shape;95;p4"/>
            <p:cNvGrpSpPr/>
            <p:nvPr/>
          </p:nvGrpSpPr>
          <p:grpSpPr>
            <a:xfrm>
              <a:off x="-4328" y="0"/>
              <a:ext cx="1291848" cy="1291997"/>
              <a:chOff x="0" y="0"/>
              <a:chExt cx="1291848" cy="1291997"/>
            </a:xfrm>
          </p:grpSpPr>
          <p:sp>
            <p:nvSpPr>
              <p:cNvPr id="96" name="Google Shape;96;p4"/>
              <p:cNvSpPr/>
              <p:nvPr/>
            </p:nvSpPr>
            <p:spPr>
              <a:xfrm>
                <a:off x="0" y="0"/>
                <a:ext cx="1291848" cy="1291997"/>
              </a:xfrm>
              <a:custGeom>
                <a:avLst/>
                <a:gdLst/>
                <a:ahLst/>
                <a:cxnLst/>
                <a:rect l="l" t="t" r="r" b="b"/>
                <a:pathLst>
                  <a:path w="8663" h="8664" extrusionOk="0">
                    <a:moveTo>
                      <a:pt x="7849" y="1"/>
                    </a:moveTo>
                    <a:lnTo>
                      <a:pt x="0" y="7853"/>
                    </a:lnTo>
                    <a:lnTo>
                      <a:pt x="0" y="8663"/>
                    </a:lnTo>
                    <a:lnTo>
                      <a:pt x="8663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4"/>
              <p:cNvSpPr/>
              <p:nvPr/>
            </p:nvSpPr>
            <p:spPr>
              <a:xfrm>
                <a:off x="0" y="0"/>
                <a:ext cx="947226" cy="947524"/>
              </a:xfrm>
              <a:custGeom>
                <a:avLst/>
                <a:gdLst/>
                <a:ahLst/>
                <a:cxnLst/>
                <a:rect l="l" t="t" r="r" b="b"/>
                <a:pathLst>
                  <a:path w="6352" h="6354" extrusionOk="0">
                    <a:moveTo>
                      <a:pt x="5541" y="1"/>
                    </a:moveTo>
                    <a:lnTo>
                      <a:pt x="0" y="5540"/>
                    </a:lnTo>
                    <a:lnTo>
                      <a:pt x="0" y="6354"/>
                    </a:lnTo>
                    <a:lnTo>
                      <a:pt x="6351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4"/>
              <p:cNvSpPr/>
              <p:nvPr/>
            </p:nvSpPr>
            <p:spPr>
              <a:xfrm>
                <a:off x="0" y="0"/>
                <a:ext cx="602753" cy="602902"/>
              </a:xfrm>
              <a:custGeom>
                <a:avLst/>
                <a:gdLst/>
                <a:ahLst/>
                <a:cxnLst/>
                <a:rect l="l" t="t" r="r" b="b"/>
                <a:pathLst>
                  <a:path w="4042" h="4043" extrusionOk="0">
                    <a:moveTo>
                      <a:pt x="3228" y="1"/>
                    </a:moveTo>
                    <a:lnTo>
                      <a:pt x="0" y="3232"/>
                    </a:lnTo>
                    <a:lnTo>
                      <a:pt x="0" y="4042"/>
                    </a:lnTo>
                    <a:lnTo>
                      <a:pt x="4042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4"/>
              <p:cNvSpPr/>
              <p:nvPr/>
            </p:nvSpPr>
            <p:spPr>
              <a:xfrm>
                <a:off x="0" y="0"/>
                <a:ext cx="257982" cy="258429"/>
              </a:xfrm>
              <a:custGeom>
                <a:avLst/>
                <a:gdLst/>
                <a:ahLst/>
                <a:cxnLst/>
                <a:rect l="l" t="t" r="r" b="b"/>
                <a:pathLst>
                  <a:path w="1730" h="1733" extrusionOk="0">
                    <a:moveTo>
                      <a:pt x="920" y="1"/>
                    </a:moveTo>
                    <a:lnTo>
                      <a:pt x="0" y="919"/>
                    </a:lnTo>
                    <a:lnTo>
                      <a:pt x="0" y="1733"/>
                    </a:lnTo>
                    <a:lnTo>
                      <a:pt x="1729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0" name="Google Shape;100;p4"/>
            <p:cNvSpPr/>
            <p:nvPr/>
          </p:nvSpPr>
          <p:spPr>
            <a:xfrm>
              <a:off x="751263" y="-1807"/>
              <a:ext cx="2375748" cy="1187649"/>
            </a:xfrm>
            <a:custGeom>
              <a:avLst/>
              <a:gdLst/>
              <a:ahLst/>
              <a:cxnLst/>
              <a:rect l="l" t="t" r="r" b="b"/>
              <a:pathLst>
                <a:path w="15851" h="7924" extrusionOk="0">
                  <a:moveTo>
                    <a:pt x="0" y="1"/>
                  </a:moveTo>
                  <a:lnTo>
                    <a:pt x="7927" y="7924"/>
                  </a:lnTo>
                  <a:lnTo>
                    <a:pt x="15850" y="1"/>
                  </a:lnTo>
                  <a:lnTo>
                    <a:pt x="13819" y="1"/>
                  </a:lnTo>
                  <a:lnTo>
                    <a:pt x="7927" y="5893"/>
                  </a:lnTo>
                  <a:lnTo>
                    <a:pt x="2031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1356936" y="-1807"/>
              <a:ext cx="1164418" cy="581984"/>
            </a:xfrm>
            <a:custGeom>
              <a:avLst/>
              <a:gdLst/>
              <a:ahLst/>
              <a:cxnLst/>
              <a:rect l="l" t="t" r="r" b="b"/>
              <a:pathLst>
                <a:path w="7769" h="3883" extrusionOk="0">
                  <a:moveTo>
                    <a:pt x="1" y="1"/>
                  </a:moveTo>
                  <a:lnTo>
                    <a:pt x="3886" y="3883"/>
                  </a:lnTo>
                  <a:lnTo>
                    <a:pt x="7768" y="1"/>
                  </a:lnTo>
                  <a:lnTo>
                    <a:pt x="6554" y="1"/>
                  </a:lnTo>
                  <a:lnTo>
                    <a:pt x="3886" y="2669"/>
                  </a:lnTo>
                  <a:lnTo>
                    <a:pt x="1214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oogle Shape;137;p7"/>
          <p:cNvGrpSpPr/>
          <p:nvPr/>
        </p:nvGrpSpPr>
        <p:grpSpPr>
          <a:xfrm>
            <a:off x="-40837" y="0"/>
            <a:ext cx="4047930" cy="4048378"/>
            <a:chOff x="0" y="0"/>
            <a:chExt cx="4047930" cy="4048378"/>
          </a:xfrm>
        </p:grpSpPr>
        <p:sp>
          <p:nvSpPr>
            <p:cNvPr id="138" name="Google Shape;138;p7"/>
            <p:cNvSpPr/>
            <p:nvPr/>
          </p:nvSpPr>
          <p:spPr>
            <a:xfrm>
              <a:off x="0" y="0"/>
              <a:ext cx="4047930" cy="4048378"/>
            </a:xfrm>
            <a:custGeom>
              <a:avLst/>
              <a:gdLst/>
              <a:ahLst/>
              <a:cxnLst/>
              <a:rect l="l" t="t" r="r" b="b"/>
              <a:pathLst>
                <a:path w="27145" h="27148" extrusionOk="0">
                  <a:moveTo>
                    <a:pt x="26334" y="1"/>
                  </a:moveTo>
                  <a:lnTo>
                    <a:pt x="0" y="26334"/>
                  </a:lnTo>
                  <a:lnTo>
                    <a:pt x="0" y="27147"/>
                  </a:lnTo>
                  <a:lnTo>
                    <a:pt x="27144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0" y="0"/>
              <a:ext cx="3703606" cy="3703606"/>
            </a:xfrm>
            <a:custGeom>
              <a:avLst/>
              <a:gdLst/>
              <a:ahLst/>
              <a:cxnLst/>
              <a:rect l="l" t="t" r="r" b="b"/>
              <a:pathLst>
                <a:path w="24836" h="24836" extrusionOk="0">
                  <a:moveTo>
                    <a:pt x="24025" y="1"/>
                  </a:moveTo>
                  <a:lnTo>
                    <a:pt x="0" y="24025"/>
                  </a:lnTo>
                  <a:lnTo>
                    <a:pt x="0" y="24836"/>
                  </a:lnTo>
                  <a:lnTo>
                    <a:pt x="24835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7"/>
            <p:cNvSpPr/>
            <p:nvPr/>
          </p:nvSpPr>
          <p:spPr>
            <a:xfrm>
              <a:off x="0" y="0"/>
              <a:ext cx="3359283" cy="3359283"/>
            </a:xfrm>
            <a:custGeom>
              <a:avLst/>
              <a:gdLst/>
              <a:ahLst/>
              <a:cxnLst/>
              <a:rect l="l" t="t" r="r" b="b"/>
              <a:pathLst>
                <a:path w="22527" h="22527" extrusionOk="0">
                  <a:moveTo>
                    <a:pt x="21713" y="1"/>
                  </a:moveTo>
                  <a:lnTo>
                    <a:pt x="0" y="21713"/>
                  </a:lnTo>
                  <a:lnTo>
                    <a:pt x="0" y="22526"/>
                  </a:lnTo>
                  <a:lnTo>
                    <a:pt x="22527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7"/>
            <p:cNvSpPr/>
            <p:nvPr/>
          </p:nvSpPr>
          <p:spPr>
            <a:xfrm>
              <a:off x="0" y="0"/>
              <a:ext cx="3014511" cy="3014511"/>
            </a:xfrm>
            <a:custGeom>
              <a:avLst/>
              <a:gdLst/>
              <a:ahLst/>
              <a:cxnLst/>
              <a:rect l="l" t="t" r="r" b="b"/>
              <a:pathLst>
                <a:path w="20215" h="20215" extrusionOk="0">
                  <a:moveTo>
                    <a:pt x="19404" y="1"/>
                  </a:moveTo>
                  <a:lnTo>
                    <a:pt x="0" y="19404"/>
                  </a:lnTo>
                  <a:lnTo>
                    <a:pt x="0" y="20215"/>
                  </a:lnTo>
                  <a:lnTo>
                    <a:pt x="20214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7"/>
            <p:cNvSpPr/>
            <p:nvPr/>
          </p:nvSpPr>
          <p:spPr>
            <a:xfrm>
              <a:off x="0" y="0"/>
              <a:ext cx="2670187" cy="2670187"/>
            </a:xfrm>
            <a:custGeom>
              <a:avLst/>
              <a:gdLst/>
              <a:ahLst/>
              <a:cxnLst/>
              <a:rect l="l" t="t" r="r" b="b"/>
              <a:pathLst>
                <a:path w="17906" h="17906" extrusionOk="0">
                  <a:moveTo>
                    <a:pt x="17092" y="1"/>
                  </a:moveTo>
                  <a:lnTo>
                    <a:pt x="0" y="17092"/>
                  </a:lnTo>
                  <a:lnTo>
                    <a:pt x="0" y="17905"/>
                  </a:lnTo>
                  <a:lnTo>
                    <a:pt x="17906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7"/>
            <p:cNvSpPr/>
            <p:nvPr/>
          </p:nvSpPr>
          <p:spPr>
            <a:xfrm>
              <a:off x="0" y="0"/>
              <a:ext cx="2325416" cy="2325267"/>
            </a:xfrm>
            <a:custGeom>
              <a:avLst/>
              <a:gdLst/>
              <a:ahLst/>
              <a:cxnLst/>
              <a:rect l="l" t="t" r="r" b="b"/>
              <a:pathLst>
                <a:path w="15594" h="15593" extrusionOk="0">
                  <a:moveTo>
                    <a:pt x="14783" y="1"/>
                  </a:moveTo>
                  <a:lnTo>
                    <a:pt x="0" y="14783"/>
                  </a:lnTo>
                  <a:lnTo>
                    <a:pt x="0" y="15593"/>
                  </a:lnTo>
                  <a:lnTo>
                    <a:pt x="15593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7"/>
            <p:cNvSpPr/>
            <p:nvPr/>
          </p:nvSpPr>
          <p:spPr>
            <a:xfrm>
              <a:off x="0" y="0"/>
              <a:ext cx="1980943" cy="1981092"/>
            </a:xfrm>
            <a:custGeom>
              <a:avLst/>
              <a:gdLst/>
              <a:ahLst/>
              <a:cxnLst/>
              <a:rect l="l" t="t" r="r" b="b"/>
              <a:pathLst>
                <a:path w="13284" h="13285" extrusionOk="0">
                  <a:moveTo>
                    <a:pt x="12470" y="1"/>
                  </a:moveTo>
                  <a:lnTo>
                    <a:pt x="0" y="12474"/>
                  </a:lnTo>
                  <a:lnTo>
                    <a:pt x="0" y="13284"/>
                  </a:lnTo>
                  <a:lnTo>
                    <a:pt x="13284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7"/>
            <p:cNvSpPr/>
            <p:nvPr/>
          </p:nvSpPr>
          <p:spPr>
            <a:xfrm>
              <a:off x="0" y="0"/>
              <a:ext cx="1636321" cy="1636769"/>
            </a:xfrm>
            <a:custGeom>
              <a:avLst/>
              <a:gdLst/>
              <a:ahLst/>
              <a:cxnLst/>
              <a:rect l="l" t="t" r="r" b="b"/>
              <a:pathLst>
                <a:path w="10973" h="10976" extrusionOk="0">
                  <a:moveTo>
                    <a:pt x="10162" y="1"/>
                  </a:moveTo>
                  <a:lnTo>
                    <a:pt x="0" y="10161"/>
                  </a:lnTo>
                  <a:lnTo>
                    <a:pt x="0" y="10975"/>
                  </a:lnTo>
                  <a:lnTo>
                    <a:pt x="10972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7"/>
            <p:cNvSpPr/>
            <p:nvPr/>
          </p:nvSpPr>
          <p:spPr>
            <a:xfrm>
              <a:off x="0" y="0"/>
              <a:ext cx="1291848" cy="1291997"/>
            </a:xfrm>
            <a:custGeom>
              <a:avLst/>
              <a:gdLst/>
              <a:ahLst/>
              <a:cxnLst/>
              <a:rect l="l" t="t" r="r" b="b"/>
              <a:pathLst>
                <a:path w="8663" h="8664" extrusionOk="0">
                  <a:moveTo>
                    <a:pt x="7849" y="1"/>
                  </a:moveTo>
                  <a:lnTo>
                    <a:pt x="0" y="7853"/>
                  </a:lnTo>
                  <a:lnTo>
                    <a:pt x="0" y="8663"/>
                  </a:lnTo>
                  <a:lnTo>
                    <a:pt x="8663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7"/>
            <p:cNvSpPr/>
            <p:nvPr/>
          </p:nvSpPr>
          <p:spPr>
            <a:xfrm>
              <a:off x="0" y="0"/>
              <a:ext cx="947226" cy="947524"/>
            </a:xfrm>
            <a:custGeom>
              <a:avLst/>
              <a:gdLst/>
              <a:ahLst/>
              <a:cxnLst/>
              <a:rect l="l" t="t" r="r" b="b"/>
              <a:pathLst>
                <a:path w="6352" h="6354" extrusionOk="0">
                  <a:moveTo>
                    <a:pt x="5541" y="1"/>
                  </a:moveTo>
                  <a:lnTo>
                    <a:pt x="0" y="5540"/>
                  </a:lnTo>
                  <a:lnTo>
                    <a:pt x="0" y="6354"/>
                  </a:lnTo>
                  <a:lnTo>
                    <a:pt x="6351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7"/>
            <p:cNvSpPr/>
            <p:nvPr/>
          </p:nvSpPr>
          <p:spPr>
            <a:xfrm>
              <a:off x="0" y="0"/>
              <a:ext cx="602753" cy="602902"/>
            </a:xfrm>
            <a:custGeom>
              <a:avLst/>
              <a:gdLst/>
              <a:ahLst/>
              <a:cxnLst/>
              <a:rect l="l" t="t" r="r" b="b"/>
              <a:pathLst>
                <a:path w="4042" h="4043" extrusionOk="0">
                  <a:moveTo>
                    <a:pt x="3228" y="1"/>
                  </a:moveTo>
                  <a:lnTo>
                    <a:pt x="0" y="3232"/>
                  </a:lnTo>
                  <a:lnTo>
                    <a:pt x="0" y="4042"/>
                  </a:lnTo>
                  <a:lnTo>
                    <a:pt x="4042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7"/>
            <p:cNvSpPr/>
            <p:nvPr/>
          </p:nvSpPr>
          <p:spPr>
            <a:xfrm>
              <a:off x="0" y="0"/>
              <a:ext cx="257982" cy="258429"/>
            </a:xfrm>
            <a:custGeom>
              <a:avLst/>
              <a:gdLst/>
              <a:ahLst/>
              <a:cxnLst/>
              <a:rect l="l" t="t" r="r" b="b"/>
              <a:pathLst>
                <a:path w="1730" h="1733" extrusionOk="0">
                  <a:moveTo>
                    <a:pt x="920" y="1"/>
                  </a:moveTo>
                  <a:lnTo>
                    <a:pt x="0" y="919"/>
                  </a:lnTo>
                  <a:lnTo>
                    <a:pt x="0" y="1733"/>
                  </a:lnTo>
                  <a:lnTo>
                    <a:pt x="1729" y="1"/>
                  </a:lnTo>
                  <a:close/>
                </a:path>
              </a:pathLst>
            </a:custGeom>
            <a:solidFill>
              <a:srgbClr val="2BD2B8">
                <a:alpha val="178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0" name="Google Shape;150;p7"/>
          <p:cNvGrpSpPr/>
          <p:nvPr/>
        </p:nvGrpSpPr>
        <p:grpSpPr>
          <a:xfrm>
            <a:off x="-40837" y="0"/>
            <a:ext cx="6676335" cy="4416561"/>
            <a:chOff x="0" y="0"/>
            <a:chExt cx="6676335" cy="4416561"/>
          </a:xfrm>
        </p:grpSpPr>
        <p:sp>
          <p:nvSpPr>
            <p:cNvPr id="151" name="Google Shape;151;p7"/>
            <p:cNvSpPr/>
            <p:nvPr/>
          </p:nvSpPr>
          <p:spPr>
            <a:xfrm>
              <a:off x="4417725" y="0"/>
              <a:ext cx="2258609" cy="1129156"/>
            </a:xfrm>
            <a:custGeom>
              <a:avLst/>
              <a:gdLst/>
              <a:ahLst/>
              <a:cxnLst/>
              <a:rect l="l" t="t" r="r" b="b"/>
              <a:pathLst>
                <a:path w="15146" h="7572" extrusionOk="0">
                  <a:moveTo>
                    <a:pt x="0" y="1"/>
                  </a:moveTo>
                  <a:lnTo>
                    <a:pt x="7571" y="7571"/>
                  </a:lnTo>
                  <a:lnTo>
                    <a:pt x="15146" y="1"/>
                  </a:lnTo>
                  <a:lnTo>
                    <a:pt x="12339" y="1"/>
                  </a:lnTo>
                  <a:lnTo>
                    <a:pt x="7571" y="4764"/>
                  </a:lnTo>
                  <a:lnTo>
                    <a:pt x="2808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7"/>
            <p:cNvSpPr/>
            <p:nvPr/>
          </p:nvSpPr>
          <p:spPr>
            <a:xfrm>
              <a:off x="0" y="0"/>
              <a:ext cx="4354228" cy="4416561"/>
            </a:xfrm>
            <a:custGeom>
              <a:avLst/>
              <a:gdLst/>
              <a:ahLst/>
              <a:cxnLst/>
              <a:rect l="l" t="t" r="r" b="b"/>
              <a:pathLst>
                <a:path w="29199" h="29617" extrusionOk="0">
                  <a:moveTo>
                    <a:pt x="21119" y="1"/>
                  </a:moveTo>
                  <a:lnTo>
                    <a:pt x="25669" y="4551"/>
                  </a:lnTo>
                  <a:lnTo>
                    <a:pt x="4130" y="26086"/>
                  </a:lnTo>
                  <a:lnTo>
                    <a:pt x="0" y="21957"/>
                  </a:lnTo>
                  <a:lnTo>
                    <a:pt x="0" y="25487"/>
                  </a:lnTo>
                  <a:lnTo>
                    <a:pt x="4130" y="29616"/>
                  </a:lnTo>
                  <a:lnTo>
                    <a:pt x="29198" y="4551"/>
                  </a:lnTo>
                  <a:lnTo>
                    <a:pt x="24648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7"/>
            <p:cNvSpPr/>
            <p:nvPr/>
          </p:nvSpPr>
          <p:spPr>
            <a:xfrm>
              <a:off x="0" y="0"/>
              <a:ext cx="3306195" cy="3368826"/>
            </a:xfrm>
            <a:custGeom>
              <a:avLst/>
              <a:gdLst/>
              <a:ahLst/>
              <a:cxnLst/>
              <a:rect l="l" t="t" r="r" b="b"/>
              <a:pathLst>
                <a:path w="22171" h="22591" extrusionOk="0">
                  <a:moveTo>
                    <a:pt x="15514" y="1"/>
                  </a:moveTo>
                  <a:lnTo>
                    <a:pt x="20064" y="4551"/>
                  </a:lnTo>
                  <a:lnTo>
                    <a:pt x="4130" y="20482"/>
                  </a:lnTo>
                  <a:lnTo>
                    <a:pt x="0" y="16353"/>
                  </a:lnTo>
                  <a:lnTo>
                    <a:pt x="0" y="18458"/>
                  </a:lnTo>
                  <a:lnTo>
                    <a:pt x="4130" y="22591"/>
                  </a:lnTo>
                  <a:lnTo>
                    <a:pt x="22170" y="4551"/>
                  </a:lnTo>
                  <a:lnTo>
                    <a:pt x="17620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Google Shape;154;p7"/>
          <p:cNvSpPr txBox="1">
            <a:spLocks noGrp="1"/>
          </p:cNvSpPr>
          <p:nvPr>
            <p:ph type="ctrTitle"/>
          </p:nvPr>
        </p:nvSpPr>
        <p:spPr>
          <a:xfrm>
            <a:off x="1187550" y="280714"/>
            <a:ext cx="67689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3000">
                <a:latin typeface="Arial Black" panose="020B0A040201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9pPr>
          </a:lstStyle>
          <a:p>
            <a:endParaRPr dirty="0"/>
          </a:p>
        </p:txBody>
      </p:sp>
      <p:sp>
        <p:nvSpPr>
          <p:cNvPr id="155" name="Google Shape;155;p7"/>
          <p:cNvSpPr txBox="1">
            <a:spLocks noGrp="1"/>
          </p:cNvSpPr>
          <p:nvPr>
            <p:ph type="body" idx="1"/>
          </p:nvPr>
        </p:nvSpPr>
        <p:spPr>
          <a:xfrm>
            <a:off x="724200" y="1152475"/>
            <a:ext cx="7695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400">
                <a:solidFill>
                  <a:srgbClr val="FFFFFF"/>
                </a:solidFill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Char char="○"/>
              <a:defRPr>
                <a:solidFill>
                  <a:srgbClr val="FFFFFF"/>
                </a:solidFill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Char char="■"/>
              <a:defRPr>
                <a:solidFill>
                  <a:srgbClr val="FFFFFF"/>
                </a:solidFill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Char char="●"/>
              <a:defRPr>
                <a:solidFill>
                  <a:srgbClr val="FFFFFF"/>
                </a:solidFill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Char char="○"/>
              <a:defRPr>
                <a:solidFill>
                  <a:srgbClr val="FFFFFF"/>
                </a:solidFill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Char char="■"/>
              <a:defRPr>
                <a:solidFill>
                  <a:srgbClr val="FFFFFF"/>
                </a:solidFill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Char char="●"/>
              <a:defRPr>
                <a:solidFill>
                  <a:srgbClr val="FFFFFF"/>
                </a:solidFill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Char char="○"/>
              <a:defRPr>
                <a:solidFill>
                  <a:srgbClr val="FFFFFF"/>
                </a:solidFill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200"/>
              <a:buFont typeface="Roboto Condensed Light"/>
              <a:buChar char="■"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Google Shape;167;p9"/>
          <p:cNvGrpSpPr/>
          <p:nvPr/>
        </p:nvGrpSpPr>
        <p:grpSpPr>
          <a:xfrm flipH="1">
            <a:off x="-25945" y="-12"/>
            <a:ext cx="9169940" cy="6057927"/>
            <a:chOff x="-25945" y="-12"/>
            <a:chExt cx="9169940" cy="6057927"/>
          </a:xfrm>
        </p:grpSpPr>
        <p:grpSp>
          <p:nvGrpSpPr>
            <p:cNvPr id="168" name="Google Shape;168;p9"/>
            <p:cNvGrpSpPr/>
            <p:nvPr/>
          </p:nvGrpSpPr>
          <p:grpSpPr>
            <a:xfrm>
              <a:off x="792127" y="0"/>
              <a:ext cx="5884208" cy="6057915"/>
              <a:chOff x="792127" y="0"/>
              <a:chExt cx="5884208" cy="6057915"/>
            </a:xfrm>
          </p:grpSpPr>
          <p:sp>
            <p:nvSpPr>
              <p:cNvPr id="169" name="Google Shape;169;p9"/>
              <p:cNvSpPr/>
              <p:nvPr/>
            </p:nvSpPr>
            <p:spPr>
              <a:xfrm>
                <a:off x="792127" y="3737122"/>
                <a:ext cx="3779957" cy="2320793"/>
              </a:xfrm>
              <a:custGeom>
                <a:avLst/>
                <a:gdLst/>
                <a:ahLst/>
                <a:cxnLst/>
                <a:rect l="l" t="t" r="r" b="b"/>
                <a:pathLst>
                  <a:path w="25348" h="15563" extrusionOk="0">
                    <a:moveTo>
                      <a:pt x="15562" y="0"/>
                    </a:moveTo>
                    <a:lnTo>
                      <a:pt x="0" y="15562"/>
                    </a:lnTo>
                    <a:lnTo>
                      <a:pt x="3530" y="15562"/>
                    </a:lnTo>
                    <a:lnTo>
                      <a:pt x="15562" y="3530"/>
                    </a:lnTo>
                    <a:lnTo>
                      <a:pt x="23581" y="11548"/>
                    </a:lnTo>
                    <a:lnTo>
                      <a:pt x="25347" y="9785"/>
                    </a:lnTo>
                    <a:lnTo>
                      <a:pt x="1556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9"/>
              <p:cNvSpPr/>
              <p:nvPr/>
            </p:nvSpPr>
            <p:spPr>
              <a:xfrm>
                <a:off x="4417725" y="0"/>
                <a:ext cx="2258609" cy="1129156"/>
              </a:xfrm>
              <a:custGeom>
                <a:avLst/>
                <a:gdLst/>
                <a:ahLst/>
                <a:cxnLst/>
                <a:rect l="l" t="t" r="r" b="b"/>
                <a:pathLst>
                  <a:path w="15146" h="7572" extrusionOk="0">
                    <a:moveTo>
                      <a:pt x="0" y="1"/>
                    </a:moveTo>
                    <a:lnTo>
                      <a:pt x="7571" y="7571"/>
                    </a:lnTo>
                    <a:lnTo>
                      <a:pt x="15146" y="1"/>
                    </a:lnTo>
                    <a:lnTo>
                      <a:pt x="12339" y="1"/>
                    </a:lnTo>
                    <a:lnTo>
                      <a:pt x="7571" y="4764"/>
                    </a:lnTo>
                    <a:lnTo>
                      <a:pt x="2808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1" name="Google Shape;171;p9"/>
            <p:cNvGrpSpPr/>
            <p:nvPr/>
          </p:nvGrpSpPr>
          <p:grpSpPr>
            <a:xfrm rot="5400000" flipH="1">
              <a:off x="-594431" y="849209"/>
              <a:ext cx="2325428" cy="1188455"/>
              <a:chOff x="2869147" y="3685156"/>
              <a:chExt cx="3405723" cy="1740561"/>
            </a:xfrm>
          </p:grpSpPr>
          <p:sp>
            <p:nvSpPr>
              <p:cNvPr id="172" name="Google Shape;172;p9"/>
              <p:cNvSpPr/>
              <p:nvPr/>
            </p:nvSpPr>
            <p:spPr>
              <a:xfrm>
                <a:off x="2869147" y="3685156"/>
                <a:ext cx="3405723" cy="1740556"/>
              </a:xfrm>
              <a:custGeom>
                <a:avLst/>
                <a:gdLst/>
                <a:ahLst/>
                <a:cxnLst/>
                <a:rect l="l" t="t" r="r" b="b"/>
                <a:pathLst>
                  <a:path w="22723" h="11613" extrusionOk="0">
                    <a:moveTo>
                      <a:pt x="11361" y="1"/>
                    </a:moveTo>
                    <a:lnTo>
                      <a:pt x="0" y="11358"/>
                    </a:lnTo>
                    <a:lnTo>
                      <a:pt x="254" y="11612"/>
                    </a:lnTo>
                    <a:lnTo>
                      <a:pt x="1854" y="11612"/>
                    </a:lnTo>
                    <a:lnTo>
                      <a:pt x="1600" y="11358"/>
                    </a:lnTo>
                    <a:lnTo>
                      <a:pt x="11361" y="1597"/>
                    </a:lnTo>
                    <a:lnTo>
                      <a:pt x="21122" y="11358"/>
                    </a:lnTo>
                    <a:lnTo>
                      <a:pt x="20868" y="11612"/>
                    </a:lnTo>
                    <a:lnTo>
                      <a:pt x="22468" y="11612"/>
                    </a:lnTo>
                    <a:lnTo>
                      <a:pt x="22723" y="11358"/>
                    </a:lnTo>
                    <a:lnTo>
                      <a:pt x="11361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9"/>
              <p:cNvSpPr/>
              <p:nvPr/>
            </p:nvSpPr>
            <p:spPr>
              <a:xfrm>
                <a:off x="3346671" y="4162229"/>
                <a:ext cx="2450538" cy="1263488"/>
              </a:xfrm>
              <a:custGeom>
                <a:avLst/>
                <a:gdLst/>
                <a:ahLst/>
                <a:cxnLst/>
                <a:rect l="l" t="t" r="r" b="b"/>
                <a:pathLst>
                  <a:path w="16350" h="8430" extrusionOk="0">
                    <a:moveTo>
                      <a:pt x="8175" y="1"/>
                    </a:moveTo>
                    <a:lnTo>
                      <a:pt x="0" y="8175"/>
                    </a:lnTo>
                    <a:lnTo>
                      <a:pt x="255" y="8429"/>
                    </a:lnTo>
                    <a:lnTo>
                      <a:pt x="1208" y="8429"/>
                    </a:lnTo>
                    <a:lnTo>
                      <a:pt x="953" y="8175"/>
                    </a:lnTo>
                    <a:lnTo>
                      <a:pt x="8175" y="957"/>
                    </a:lnTo>
                    <a:lnTo>
                      <a:pt x="15397" y="8175"/>
                    </a:lnTo>
                    <a:lnTo>
                      <a:pt x="15143" y="8429"/>
                    </a:lnTo>
                    <a:lnTo>
                      <a:pt x="16096" y="8429"/>
                    </a:lnTo>
                    <a:lnTo>
                      <a:pt x="16349" y="8175"/>
                    </a:lnTo>
                    <a:lnTo>
                      <a:pt x="8175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9"/>
            <p:cNvGrpSpPr/>
            <p:nvPr/>
          </p:nvGrpSpPr>
          <p:grpSpPr>
            <a:xfrm rot="10800000">
              <a:off x="5837800" y="1772868"/>
              <a:ext cx="3306195" cy="3368826"/>
              <a:chOff x="0" y="0"/>
              <a:chExt cx="3306195" cy="3368826"/>
            </a:xfrm>
          </p:grpSpPr>
          <p:grpSp>
            <p:nvGrpSpPr>
              <p:cNvPr id="175" name="Google Shape;175;p9"/>
              <p:cNvGrpSpPr/>
              <p:nvPr/>
            </p:nvGrpSpPr>
            <p:grpSpPr>
              <a:xfrm>
                <a:off x="0" y="0"/>
                <a:ext cx="2325416" cy="2325267"/>
                <a:chOff x="0" y="0"/>
                <a:chExt cx="2325416" cy="2325267"/>
              </a:xfrm>
            </p:grpSpPr>
            <p:sp>
              <p:nvSpPr>
                <p:cNvPr id="176" name="Google Shape;176;p9"/>
                <p:cNvSpPr/>
                <p:nvPr/>
              </p:nvSpPr>
              <p:spPr>
                <a:xfrm>
                  <a:off x="0" y="0"/>
                  <a:ext cx="2325416" cy="23252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94" h="15593" extrusionOk="0">
                      <a:moveTo>
                        <a:pt x="14783" y="1"/>
                      </a:moveTo>
                      <a:lnTo>
                        <a:pt x="0" y="14783"/>
                      </a:lnTo>
                      <a:lnTo>
                        <a:pt x="0" y="15593"/>
                      </a:lnTo>
                      <a:lnTo>
                        <a:pt x="15593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" name="Google Shape;177;p9"/>
                <p:cNvSpPr/>
                <p:nvPr/>
              </p:nvSpPr>
              <p:spPr>
                <a:xfrm>
                  <a:off x="0" y="0"/>
                  <a:ext cx="1980943" cy="1981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84" h="13285" extrusionOk="0">
                      <a:moveTo>
                        <a:pt x="12470" y="1"/>
                      </a:moveTo>
                      <a:lnTo>
                        <a:pt x="0" y="12474"/>
                      </a:lnTo>
                      <a:lnTo>
                        <a:pt x="0" y="13284"/>
                      </a:lnTo>
                      <a:lnTo>
                        <a:pt x="13284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" name="Google Shape;178;p9"/>
                <p:cNvSpPr/>
                <p:nvPr/>
              </p:nvSpPr>
              <p:spPr>
                <a:xfrm>
                  <a:off x="0" y="0"/>
                  <a:ext cx="1636321" cy="1636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73" h="10976" extrusionOk="0">
                      <a:moveTo>
                        <a:pt x="10162" y="1"/>
                      </a:moveTo>
                      <a:lnTo>
                        <a:pt x="0" y="10161"/>
                      </a:lnTo>
                      <a:lnTo>
                        <a:pt x="0" y="10975"/>
                      </a:lnTo>
                      <a:lnTo>
                        <a:pt x="10972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" name="Google Shape;179;p9"/>
                <p:cNvSpPr/>
                <p:nvPr/>
              </p:nvSpPr>
              <p:spPr>
                <a:xfrm>
                  <a:off x="0" y="0"/>
                  <a:ext cx="1291848" cy="12919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3" h="8664" extrusionOk="0">
                      <a:moveTo>
                        <a:pt x="7849" y="1"/>
                      </a:moveTo>
                      <a:lnTo>
                        <a:pt x="0" y="7853"/>
                      </a:lnTo>
                      <a:lnTo>
                        <a:pt x="0" y="8663"/>
                      </a:lnTo>
                      <a:lnTo>
                        <a:pt x="8663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" name="Google Shape;180;p9"/>
                <p:cNvSpPr/>
                <p:nvPr/>
              </p:nvSpPr>
              <p:spPr>
                <a:xfrm>
                  <a:off x="0" y="0"/>
                  <a:ext cx="947226" cy="9475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52" h="6354" extrusionOk="0">
                      <a:moveTo>
                        <a:pt x="5541" y="1"/>
                      </a:moveTo>
                      <a:lnTo>
                        <a:pt x="0" y="5540"/>
                      </a:lnTo>
                      <a:lnTo>
                        <a:pt x="0" y="6354"/>
                      </a:lnTo>
                      <a:lnTo>
                        <a:pt x="6351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" name="Google Shape;181;p9"/>
                <p:cNvSpPr/>
                <p:nvPr/>
              </p:nvSpPr>
              <p:spPr>
                <a:xfrm>
                  <a:off x="0" y="0"/>
                  <a:ext cx="602753" cy="6029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2" h="4043" extrusionOk="0">
                      <a:moveTo>
                        <a:pt x="3228" y="1"/>
                      </a:moveTo>
                      <a:lnTo>
                        <a:pt x="0" y="3232"/>
                      </a:lnTo>
                      <a:lnTo>
                        <a:pt x="0" y="4042"/>
                      </a:lnTo>
                      <a:lnTo>
                        <a:pt x="4042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" name="Google Shape;182;p9"/>
                <p:cNvSpPr/>
                <p:nvPr/>
              </p:nvSpPr>
              <p:spPr>
                <a:xfrm>
                  <a:off x="0" y="0"/>
                  <a:ext cx="257982" cy="2584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0" h="1733" extrusionOk="0">
                      <a:moveTo>
                        <a:pt x="920" y="1"/>
                      </a:moveTo>
                      <a:lnTo>
                        <a:pt x="0" y="919"/>
                      </a:lnTo>
                      <a:lnTo>
                        <a:pt x="0" y="1733"/>
                      </a:lnTo>
                      <a:lnTo>
                        <a:pt x="1729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83" name="Google Shape;183;p9"/>
              <p:cNvSpPr/>
              <p:nvPr/>
            </p:nvSpPr>
            <p:spPr>
              <a:xfrm>
                <a:off x="0" y="0"/>
                <a:ext cx="3306195" cy="3368826"/>
              </a:xfrm>
              <a:custGeom>
                <a:avLst/>
                <a:gdLst/>
                <a:ahLst/>
                <a:cxnLst/>
                <a:rect l="l" t="t" r="r" b="b"/>
                <a:pathLst>
                  <a:path w="22171" h="22591" extrusionOk="0">
                    <a:moveTo>
                      <a:pt x="15514" y="1"/>
                    </a:moveTo>
                    <a:lnTo>
                      <a:pt x="20064" y="4551"/>
                    </a:lnTo>
                    <a:lnTo>
                      <a:pt x="4130" y="20482"/>
                    </a:lnTo>
                    <a:lnTo>
                      <a:pt x="0" y="16353"/>
                    </a:lnTo>
                    <a:lnTo>
                      <a:pt x="0" y="18458"/>
                    </a:lnTo>
                    <a:lnTo>
                      <a:pt x="4130" y="22591"/>
                    </a:lnTo>
                    <a:lnTo>
                      <a:pt x="22170" y="4551"/>
                    </a:lnTo>
                    <a:lnTo>
                      <a:pt x="17620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9"/>
            <p:cNvGrpSpPr/>
            <p:nvPr/>
          </p:nvGrpSpPr>
          <p:grpSpPr>
            <a:xfrm rot="10800000" flipH="1">
              <a:off x="755588" y="3955848"/>
              <a:ext cx="2375748" cy="1187649"/>
              <a:chOff x="751263" y="-1807"/>
              <a:chExt cx="2375748" cy="1187649"/>
            </a:xfrm>
          </p:grpSpPr>
          <p:sp>
            <p:nvSpPr>
              <p:cNvPr id="185" name="Google Shape;185;p9"/>
              <p:cNvSpPr/>
              <p:nvPr/>
            </p:nvSpPr>
            <p:spPr>
              <a:xfrm>
                <a:off x="751263" y="-1807"/>
                <a:ext cx="2375748" cy="1187649"/>
              </a:xfrm>
              <a:custGeom>
                <a:avLst/>
                <a:gdLst/>
                <a:ahLst/>
                <a:cxnLst/>
                <a:rect l="l" t="t" r="r" b="b"/>
                <a:pathLst>
                  <a:path w="15851" h="7924" extrusionOk="0">
                    <a:moveTo>
                      <a:pt x="0" y="1"/>
                    </a:moveTo>
                    <a:lnTo>
                      <a:pt x="7927" y="7924"/>
                    </a:lnTo>
                    <a:lnTo>
                      <a:pt x="15850" y="1"/>
                    </a:lnTo>
                    <a:lnTo>
                      <a:pt x="13819" y="1"/>
                    </a:lnTo>
                    <a:lnTo>
                      <a:pt x="7927" y="5893"/>
                    </a:lnTo>
                    <a:lnTo>
                      <a:pt x="2031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9"/>
              <p:cNvSpPr/>
              <p:nvPr/>
            </p:nvSpPr>
            <p:spPr>
              <a:xfrm>
                <a:off x="1356936" y="-1807"/>
                <a:ext cx="1164418" cy="581984"/>
              </a:xfrm>
              <a:custGeom>
                <a:avLst/>
                <a:gdLst/>
                <a:ahLst/>
                <a:cxnLst/>
                <a:rect l="l" t="t" r="r" b="b"/>
                <a:pathLst>
                  <a:path w="7769" h="3883" extrusionOk="0">
                    <a:moveTo>
                      <a:pt x="1" y="1"/>
                    </a:moveTo>
                    <a:lnTo>
                      <a:pt x="3886" y="3883"/>
                    </a:lnTo>
                    <a:lnTo>
                      <a:pt x="7768" y="1"/>
                    </a:lnTo>
                    <a:lnTo>
                      <a:pt x="6554" y="1"/>
                    </a:lnTo>
                    <a:lnTo>
                      <a:pt x="3886" y="2669"/>
                    </a:lnTo>
                    <a:lnTo>
                      <a:pt x="1214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7" name="Google Shape;187;p9"/>
            <p:cNvSpPr/>
            <p:nvPr/>
          </p:nvSpPr>
          <p:spPr>
            <a:xfrm flipH="1">
              <a:off x="3989749" y="-12"/>
              <a:ext cx="1164418" cy="581984"/>
            </a:xfrm>
            <a:custGeom>
              <a:avLst/>
              <a:gdLst/>
              <a:ahLst/>
              <a:cxnLst/>
              <a:rect l="l" t="t" r="r" b="b"/>
              <a:pathLst>
                <a:path w="7769" h="3883" extrusionOk="0">
                  <a:moveTo>
                    <a:pt x="1" y="1"/>
                  </a:moveTo>
                  <a:lnTo>
                    <a:pt x="3886" y="3883"/>
                  </a:lnTo>
                  <a:lnTo>
                    <a:pt x="7768" y="1"/>
                  </a:lnTo>
                  <a:lnTo>
                    <a:pt x="6554" y="1"/>
                  </a:lnTo>
                  <a:lnTo>
                    <a:pt x="3886" y="2669"/>
                  </a:lnTo>
                  <a:lnTo>
                    <a:pt x="1214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8" name="Google Shape;188;p9"/>
          <p:cNvSpPr txBox="1">
            <a:spLocks noGrp="1"/>
          </p:cNvSpPr>
          <p:nvPr>
            <p:ph type="ctrTitle"/>
          </p:nvPr>
        </p:nvSpPr>
        <p:spPr>
          <a:xfrm>
            <a:off x="744972" y="2876875"/>
            <a:ext cx="47361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4800">
                <a:latin typeface="Arial Black" panose="020B0A040201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>
                <a:solidFill>
                  <a:srgbClr val="000000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>
                <a:solidFill>
                  <a:srgbClr val="000000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>
                <a:solidFill>
                  <a:srgbClr val="000000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>
                <a:solidFill>
                  <a:srgbClr val="000000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>
                <a:solidFill>
                  <a:srgbClr val="000000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>
                <a:solidFill>
                  <a:srgbClr val="000000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>
                <a:solidFill>
                  <a:srgbClr val="000000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>
                <a:solidFill>
                  <a:srgbClr val="000000"/>
                </a:solidFill>
              </a:defRPr>
            </a:lvl9pPr>
          </a:lstStyle>
          <a:p>
            <a:endParaRPr dirty="0"/>
          </a:p>
        </p:txBody>
      </p:sp>
      <p:sp>
        <p:nvSpPr>
          <p:cNvPr id="189" name="Google Shape;189;p9"/>
          <p:cNvSpPr txBox="1">
            <a:spLocks noGrp="1"/>
          </p:cNvSpPr>
          <p:nvPr>
            <p:ph type="subTitle" idx="1"/>
          </p:nvPr>
        </p:nvSpPr>
        <p:spPr>
          <a:xfrm>
            <a:off x="744972" y="3454675"/>
            <a:ext cx="61992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>
                <a:solidFill>
                  <a:srgbClr val="000000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>
                <a:solidFill>
                  <a:srgbClr val="000000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>
                <a:solidFill>
                  <a:srgbClr val="000000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>
                <a:solidFill>
                  <a:srgbClr val="000000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>
                <a:solidFill>
                  <a:srgbClr val="000000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>
                <a:solidFill>
                  <a:srgbClr val="000000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>
                <a:solidFill>
                  <a:srgbClr val="000000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90" name="Google Shape;190;p9"/>
          <p:cNvSpPr txBox="1">
            <a:spLocks noGrp="1"/>
          </p:cNvSpPr>
          <p:nvPr>
            <p:ph type="title" idx="2" hasCustomPrompt="1"/>
          </p:nvPr>
        </p:nvSpPr>
        <p:spPr>
          <a:xfrm>
            <a:off x="744972" y="1351100"/>
            <a:ext cx="5520900" cy="92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9600">
                <a:latin typeface="Arial Black" panose="020B0A040201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Fira Sans Extra Condensed Medium"/>
              <a:buNone/>
              <a:defRPr sz="4800">
                <a:solidFill>
                  <a:srgbClr val="0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dirty="0"/>
              <a:t>xx%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0"/>
          <p:cNvSpPr txBox="1">
            <a:spLocks noGrp="1"/>
          </p:cNvSpPr>
          <p:nvPr>
            <p:ph type="ctrTitle"/>
          </p:nvPr>
        </p:nvSpPr>
        <p:spPr>
          <a:xfrm>
            <a:off x="1187550" y="280714"/>
            <a:ext cx="67689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3000">
                <a:latin typeface="Arial Black" panose="020B0A040201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9pPr>
          </a:lstStyle>
          <a:p>
            <a:endParaRPr dirty="0"/>
          </a:p>
        </p:txBody>
      </p:sp>
      <p:grpSp>
        <p:nvGrpSpPr>
          <p:cNvPr id="193" name="Google Shape;193;p10"/>
          <p:cNvGrpSpPr/>
          <p:nvPr/>
        </p:nvGrpSpPr>
        <p:grpSpPr>
          <a:xfrm rot="5400000" flipH="1">
            <a:off x="-594431" y="849209"/>
            <a:ext cx="2325428" cy="1188455"/>
            <a:chOff x="2869147" y="3685156"/>
            <a:chExt cx="3405723" cy="1740561"/>
          </a:xfrm>
        </p:grpSpPr>
        <p:sp>
          <p:nvSpPr>
            <p:cNvPr id="194" name="Google Shape;194;p10"/>
            <p:cNvSpPr/>
            <p:nvPr/>
          </p:nvSpPr>
          <p:spPr>
            <a:xfrm>
              <a:off x="2869147" y="3685156"/>
              <a:ext cx="3405723" cy="1740556"/>
            </a:xfrm>
            <a:custGeom>
              <a:avLst/>
              <a:gdLst/>
              <a:ahLst/>
              <a:cxnLst/>
              <a:rect l="l" t="t" r="r" b="b"/>
              <a:pathLst>
                <a:path w="22723" h="11613" extrusionOk="0">
                  <a:moveTo>
                    <a:pt x="11361" y="1"/>
                  </a:moveTo>
                  <a:lnTo>
                    <a:pt x="0" y="11358"/>
                  </a:lnTo>
                  <a:lnTo>
                    <a:pt x="254" y="11612"/>
                  </a:lnTo>
                  <a:lnTo>
                    <a:pt x="1854" y="11612"/>
                  </a:lnTo>
                  <a:lnTo>
                    <a:pt x="1600" y="11358"/>
                  </a:lnTo>
                  <a:lnTo>
                    <a:pt x="11361" y="1597"/>
                  </a:lnTo>
                  <a:lnTo>
                    <a:pt x="21122" y="11358"/>
                  </a:lnTo>
                  <a:lnTo>
                    <a:pt x="20868" y="11612"/>
                  </a:lnTo>
                  <a:lnTo>
                    <a:pt x="22468" y="11612"/>
                  </a:lnTo>
                  <a:lnTo>
                    <a:pt x="22723" y="11358"/>
                  </a:lnTo>
                  <a:lnTo>
                    <a:pt x="11361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0"/>
            <p:cNvSpPr/>
            <p:nvPr/>
          </p:nvSpPr>
          <p:spPr>
            <a:xfrm>
              <a:off x="3346671" y="4162229"/>
              <a:ext cx="2450538" cy="1263488"/>
            </a:xfrm>
            <a:custGeom>
              <a:avLst/>
              <a:gdLst/>
              <a:ahLst/>
              <a:cxnLst/>
              <a:rect l="l" t="t" r="r" b="b"/>
              <a:pathLst>
                <a:path w="16350" h="8430" extrusionOk="0">
                  <a:moveTo>
                    <a:pt x="8175" y="1"/>
                  </a:moveTo>
                  <a:lnTo>
                    <a:pt x="0" y="8175"/>
                  </a:lnTo>
                  <a:lnTo>
                    <a:pt x="255" y="8429"/>
                  </a:lnTo>
                  <a:lnTo>
                    <a:pt x="1208" y="8429"/>
                  </a:lnTo>
                  <a:lnTo>
                    <a:pt x="953" y="8175"/>
                  </a:lnTo>
                  <a:lnTo>
                    <a:pt x="8175" y="957"/>
                  </a:lnTo>
                  <a:lnTo>
                    <a:pt x="15397" y="8175"/>
                  </a:lnTo>
                  <a:lnTo>
                    <a:pt x="15143" y="8429"/>
                  </a:lnTo>
                  <a:lnTo>
                    <a:pt x="16096" y="8429"/>
                  </a:lnTo>
                  <a:lnTo>
                    <a:pt x="16349" y="8175"/>
                  </a:lnTo>
                  <a:lnTo>
                    <a:pt x="8175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" name="Google Shape;196;p10"/>
          <p:cNvGrpSpPr/>
          <p:nvPr/>
        </p:nvGrpSpPr>
        <p:grpSpPr>
          <a:xfrm rot="-5400000">
            <a:off x="7413719" y="849209"/>
            <a:ext cx="2325428" cy="1188455"/>
            <a:chOff x="2869147" y="3685156"/>
            <a:chExt cx="3405723" cy="1740561"/>
          </a:xfrm>
        </p:grpSpPr>
        <p:sp>
          <p:nvSpPr>
            <p:cNvPr id="197" name="Google Shape;197;p10"/>
            <p:cNvSpPr/>
            <p:nvPr/>
          </p:nvSpPr>
          <p:spPr>
            <a:xfrm>
              <a:off x="2869147" y="3685156"/>
              <a:ext cx="3405723" cy="1740556"/>
            </a:xfrm>
            <a:custGeom>
              <a:avLst/>
              <a:gdLst/>
              <a:ahLst/>
              <a:cxnLst/>
              <a:rect l="l" t="t" r="r" b="b"/>
              <a:pathLst>
                <a:path w="22723" h="11613" extrusionOk="0">
                  <a:moveTo>
                    <a:pt x="11361" y="1"/>
                  </a:moveTo>
                  <a:lnTo>
                    <a:pt x="0" y="11358"/>
                  </a:lnTo>
                  <a:lnTo>
                    <a:pt x="254" y="11612"/>
                  </a:lnTo>
                  <a:lnTo>
                    <a:pt x="1854" y="11612"/>
                  </a:lnTo>
                  <a:lnTo>
                    <a:pt x="1600" y="11358"/>
                  </a:lnTo>
                  <a:lnTo>
                    <a:pt x="11361" y="1597"/>
                  </a:lnTo>
                  <a:lnTo>
                    <a:pt x="21122" y="11358"/>
                  </a:lnTo>
                  <a:lnTo>
                    <a:pt x="20868" y="11612"/>
                  </a:lnTo>
                  <a:lnTo>
                    <a:pt x="22468" y="11612"/>
                  </a:lnTo>
                  <a:lnTo>
                    <a:pt x="22723" y="11358"/>
                  </a:lnTo>
                  <a:lnTo>
                    <a:pt x="11361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0"/>
            <p:cNvSpPr/>
            <p:nvPr/>
          </p:nvSpPr>
          <p:spPr>
            <a:xfrm>
              <a:off x="3346671" y="4162229"/>
              <a:ext cx="2450538" cy="1263488"/>
            </a:xfrm>
            <a:custGeom>
              <a:avLst/>
              <a:gdLst/>
              <a:ahLst/>
              <a:cxnLst/>
              <a:rect l="l" t="t" r="r" b="b"/>
              <a:pathLst>
                <a:path w="16350" h="8430" extrusionOk="0">
                  <a:moveTo>
                    <a:pt x="8175" y="1"/>
                  </a:moveTo>
                  <a:lnTo>
                    <a:pt x="0" y="8175"/>
                  </a:lnTo>
                  <a:lnTo>
                    <a:pt x="255" y="8429"/>
                  </a:lnTo>
                  <a:lnTo>
                    <a:pt x="1208" y="8429"/>
                  </a:lnTo>
                  <a:lnTo>
                    <a:pt x="953" y="8175"/>
                  </a:lnTo>
                  <a:lnTo>
                    <a:pt x="8175" y="957"/>
                  </a:lnTo>
                  <a:lnTo>
                    <a:pt x="15397" y="8175"/>
                  </a:lnTo>
                  <a:lnTo>
                    <a:pt x="15143" y="8429"/>
                  </a:lnTo>
                  <a:lnTo>
                    <a:pt x="16096" y="8429"/>
                  </a:lnTo>
                  <a:lnTo>
                    <a:pt x="16349" y="8175"/>
                  </a:lnTo>
                  <a:lnTo>
                    <a:pt x="8175" y="1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"/>
          <p:cNvSpPr txBox="1">
            <a:spLocks noGrp="1"/>
          </p:cNvSpPr>
          <p:nvPr>
            <p:ph type="title" hasCustomPrompt="1"/>
          </p:nvPr>
        </p:nvSpPr>
        <p:spPr>
          <a:xfrm>
            <a:off x="1822950" y="1988825"/>
            <a:ext cx="5498100" cy="87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200">
                <a:solidFill>
                  <a:schemeClr val="accent1"/>
                </a:solidFill>
                <a:latin typeface="Arial Black" panose="020B0A040201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201" name="Google Shape;201;p11"/>
          <p:cNvSpPr txBox="1">
            <a:spLocks noGrp="1"/>
          </p:cNvSpPr>
          <p:nvPr>
            <p:ph type="subTitle" idx="1"/>
          </p:nvPr>
        </p:nvSpPr>
        <p:spPr>
          <a:xfrm>
            <a:off x="1822950" y="3034475"/>
            <a:ext cx="5498100" cy="3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  <a:defRPr sz="11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grpSp>
        <p:nvGrpSpPr>
          <p:cNvPr id="202" name="Google Shape;202;p11"/>
          <p:cNvGrpSpPr/>
          <p:nvPr/>
        </p:nvGrpSpPr>
        <p:grpSpPr>
          <a:xfrm>
            <a:off x="-4325" y="-1800"/>
            <a:ext cx="4061956" cy="1499510"/>
            <a:chOff x="-4329" y="-1809"/>
            <a:chExt cx="2888810" cy="1066432"/>
          </a:xfrm>
        </p:grpSpPr>
        <p:grpSp>
          <p:nvGrpSpPr>
            <p:cNvPr id="203" name="Google Shape;203;p11"/>
            <p:cNvGrpSpPr/>
            <p:nvPr/>
          </p:nvGrpSpPr>
          <p:grpSpPr>
            <a:xfrm>
              <a:off x="-4329" y="4"/>
              <a:ext cx="1045559" cy="1045658"/>
              <a:chOff x="-1" y="4"/>
              <a:chExt cx="1045559" cy="1045658"/>
            </a:xfrm>
          </p:grpSpPr>
          <p:sp>
            <p:nvSpPr>
              <p:cNvPr id="204" name="Google Shape;204;p11"/>
              <p:cNvSpPr/>
              <p:nvPr/>
            </p:nvSpPr>
            <p:spPr>
              <a:xfrm>
                <a:off x="-1" y="4"/>
                <a:ext cx="1045559" cy="1045658"/>
              </a:xfrm>
              <a:custGeom>
                <a:avLst/>
                <a:gdLst/>
                <a:ahLst/>
                <a:cxnLst/>
                <a:rect l="l" t="t" r="r" b="b"/>
                <a:pathLst>
                  <a:path w="8663" h="8664" extrusionOk="0">
                    <a:moveTo>
                      <a:pt x="7849" y="1"/>
                    </a:moveTo>
                    <a:lnTo>
                      <a:pt x="0" y="7853"/>
                    </a:lnTo>
                    <a:lnTo>
                      <a:pt x="0" y="8663"/>
                    </a:lnTo>
                    <a:lnTo>
                      <a:pt x="8663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>
                <a:off x="-1" y="4"/>
                <a:ext cx="766639" cy="766864"/>
              </a:xfrm>
              <a:custGeom>
                <a:avLst/>
                <a:gdLst/>
                <a:ahLst/>
                <a:cxnLst/>
                <a:rect l="l" t="t" r="r" b="b"/>
                <a:pathLst>
                  <a:path w="6352" h="6354" extrusionOk="0">
                    <a:moveTo>
                      <a:pt x="5541" y="1"/>
                    </a:moveTo>
                    <a:lnTo>
                      <a:pt x="0" y="5540"/>
                    </a:lnTo>
                    <a:lnTo>
                      <a:pt x="0" y="6354"/>
                    </a:lnTo>
                    <a:lnTo>
                      <a:pt x="6351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>
                <a:off x="-1" y="4"/>
                <a:ext cx="487839" cy="487950"/>
              </a:xfrm>
              <a:custGeom>
                <a:avLst/>
                <a:gdLst/>
                <a:ahLst/>
                <a:cxnLst/>
                <a:rect l="l" t="t" r="r" b="b"/>
                <a:pathLst>
                  <a:path w="4042" h="4043" extrusionOk="0">
                    <a:moveTo>
                      <a:pt x="3228" y="1"/>
                    </a:moveTo>
                    <a:lnTo>
                      <a:pt x="0" y="3232"/>
                    </a:lnTo>
                    <a:lnTo>
                      <a:pt x="0" y="4042"/>
                    </a:lnTo>
                    <a:lnTo>
                      <a:pt x="4042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>
                <a:off x="-1" y="4"/>
                <a:ext cx="208798" cy="209156"/>
              </a:xfrm>
              <a:custGeom>
                <a:avLst/>
                <a:gdLst/>
                <a:ahLst/>
                <a:cxnLst/>
                <a:rect l="l" t="t" r="r" b="b"/>
                <a:pathLst>
                  <a:path w="1730" h="1733" extrusionOk="0">
                    <a:moveTo>
                      <a:pt x="920" y="1"/>
                    </a:moveTo>
                    <a:lnTo>
                      <a:pt x="0" y="919"/>
                    </a:lnTo>
                    <a:lnTo>
                      <a:pt x="0" y="1733"/>
                    </a:lnTo>
                    <a:lnTo>
                      <a:pt x="1729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8" name="Google Shape;208;p11"/>
            <p:cNvSpPr/>
            <p:nvPr/>
          </p:nvSpPr>
          <p:spPr>
            <a:xfrm>
              <a:off x="751254" y="-1809"/>
              <a:ext cx="2133228" cy="1066432"/>
            </a:xfrm>
            <a:custGeom>
              <a:avLst/>
              <a:gdLst/>
              <a:ahLst/>
              <a:cxnLst/>
              <a:rect l="l" t="t" r="r" b="b"/>
              <a:pathLst>
                <a:path w="15851" h="7924" extrusionOk="0">
                  <a:moveTo>
                    <a:pt x="0" y="1"/>
                  </a:moveTo>
                  <a:lnTo>
                    <a:pt x="7927" y="7924"/>
                  </a:lnTo>
                  <a:lnTo>
                    <a:pt x="15850" y="1"/>
                  </a:lnTo>
                  <a:lnTo>
                    <a:pt x="13819" y="1"/>
                  </a:lnTo>
                  <a:lnTo>
                    <a:pt x="7927" y="5893"/>
                  </a:lnTo>
                  <a:lnTo>
                    <a:pt x="2031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1"/>
            <p:cNvSpPr/>
            <p:nvPr/>
          </p:nvSpPr>
          <p:spPr>
            <a:xfrm>
              <a:off x="1295100" y="-1809"/>
              <a:ext cx="1045552" cy="522584"/>
            </a:xfrm>
            <a:custGeom>
              <a:avLst/>
              <a:gdLst/>
              <a:ahLst/>
              <a:cxnLst/>
              <a:rect l="l" t="t" r="r" b="b"/>
              <a:pathLst>
                <a:path w="7769" h="3883" extrusionOk="0">
                  <a:moveTo>
                    <a:pt x="1" y="1"/>
                  </a:moveTo>
                  <a:lnTo>
                    <a:pt x="3886" y="3883"/>
                  </a:lnTo>
                  <a:lnTo>
                    <a:pt x="7768" y="1"/>
                  </a:lnTo>
                  <a:lnTo>
                    <a:pt x="6554" y="1"/>
                  </a:lnTo>
                  <a:lnTo>
                    <a:pt x="3886" y="2669"/>
                  </a:lnTo>
                  <a:lnTo>
                    <a:pt x="1214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0" name="Google Shape;210;p11"/>
          <p:cNvGrpSpPr/>
          <p:nvPr/>
        </p:nvGrpSpPr>
        <p:grpSpPr>
          <a:xfrm rot="10800000">
            <a:off x="5162568" y="3678944"/>
            <a:ext cx="4048105" cy="1502056"/>
            <a:chOff x="-4334" y="-1807"/>
            <a:chExt cx="2878959" cy="1068243"/>
          </a:xfrm>
        </p:grpSpPr>
        <p:grpSp>
          <p:nvGrpSpPr>
            <p:cNvPr id="211" name="Google Shape;211;p11"/>
            <p:cNvGrpSpPr/>
            <p:nvPr/>
          </p:nvGrpSpPr>
          <p:grpSpPr>
            <a:xfrm>
              <a:off x="-4334" y="5"/>
              <a:ext cx="1066307" cy="1066430"/>
              <a:chOff x="-6" y="5"/>
              <a:chExt cx="1066307" cy="1066430"/>
            </a:xfrm>
          </p:grpSpPr>
          <p:sp>
            <p:nvSpPr>
              <p:cNvPr id="212" name="Google Shape;212;p11"/>
              <p:cNvSpPr/>
              <p:nvPr/>
            </p:nvSpPr>
            <p:spPr>
              <a:xfrm>
                <a:off x="-6" y="5"/>
                <a:ext cx="1066307" cy="1066430"/>
              </a:xfrm>
              <a:custGeom>
                <a:avLst/>
                <a:gdLst/>
                <a:ahLst/>
                <a:cxnLst/>
                <a:rect l="l" t="t" r="r" b="b"/>
                <a:pathLst>
                  <a:path w="8663" h="8664" extrusionOk="0">
                    <a:moveTo>
                      <a:pt x="7849" y="1"/>
                    </a:moveTo>
                    <a:lnTo>
                      <a:pt x="0" y="7853"/>
                    </a:lnTo>
                    <a:lnTo>
                      <a:pt x="0" y="8663"/>
                    </a:lnTo>
                    <a:lnTo>
                      <a:pt x="8663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>
                <a:off x="-6" y="5"/>
                <a:ext cx="781852" cy="782098"/>
              </a:xfrm>
              <a:custGeom>
                <a:avLst/>
                <a:gdLst/>
                <a:ahLst/>
                <a:cxnLst/>
                <a:rect l="l" t="t" r="r" b="b"/>
                <a:pathLst>
                  <a:path w="6352" h="6354" extrusionOk="0">
                    <a:moveTo>
                      <a:pt x="5541" y="1"/>
                    </a:moveTo>
                    <a:lnTo>
                      <a:pt x="0" y="5540"/>
                    </a:lnTo>
                    <a:lnTo>
                      <a:pt x="0" y="6354"/>
                    </a:lnTo>
                    <a:lnTo>
                      <a:pt x="6351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11"/>
              <p:cNvSpPr/>
              <p:nvPr/>
            </p:nvSpPr>
            <p:spPr>
              <a:xfrm>
                <a:off x="-6" y="5"/>
                <a:ext cx="497520" cy="497643"/>
              </a:xfrm>
              <a:custGeom>
                <a:avLst/>
                <a:gdLst/>
                <a:ahLst/>
                <a:cxnLst/>
                <a:rect l="l" t="t" r="r" b="b"/>
                <a:pathLst>
                  <a:path w="4042" h="4043" extrusionOk="0">
                    <a:moveTo>
                      <a:pt x="3228" y="1"/>
                    </a:moveTo>
                    <a:lnTo>
                      <a:pt x="0" y="3232"/>
                    </a:lnTo>
                    <a:lnTo>
                      <a:pt x="0" y="4042"/>
                    </a:lnTo>
                    <a:lnTo>
                      <a:pt x="4042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11"/>
              <p:cNvSpPr/>
              <p:nvPr/>
            </p:nvSpPr>
            <p:spPr>
              <a:xfrm>
                <a:off x="-6" y="5"/>
                <a:ext cx="212941" cy="213311"/>
              </a:xfrm>
              <a:custGeom>
                <a:avLst/>
                <a:gdLst/>
                <a:ahLst/>
                <a:cxnLst/>
                <a:rect l="l" t="t" r="r" b="b"/>
                <a:pathLst>
                  <a:path w="1730" h="1733" extrusionOk="0">
                    <a:moveTo>
                      <a:pt x="920" y="1"/>
                    </a:moveTo>
                    <a:lnTo>
                      <a:pt x="0" y="919"/>
                    </a:lnTo>
                    <a:lnTo>
                      <a:pt x="0" y="1733"/>
                    </a:lnTo>
                    <a:lnTo>
                      <a:pt x="1729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16" name="Google Shape;216;p11"/>
            <p:cNvSpPr/>
            <p:nvPr/>
          </p:nvSpPr>
          <p:spPr>
            <a:xfrm>
              <a:off x="751265" y="-1807"/>
              <a:ext cx="2123360" cy="1061479"/>
            </a:xfrm>
            <a:custGeom>
              <a:avLst/>
              <a:gdLst/>
              <a:ahLst/>
              <a:cxnLst/>
              <a:rect l="l" t="t" r="r" b="b"/>
              <a:pathLst>
                <a:path w="15851" h="7924" extrusionOk="0">
                  <a:moveTo>
                    <a:pt x="0" y="1"/>
                  </a:moveTo>
                  <a:lnTo>
                    <a:pt x="7927" y="7924"/>
                  </a:lnTo>
                  <a:lnTo>
                    <a:pt x="15850" y="1"/>
                  </a:lnTo>
                  <a:lnTo>
                    <a:pt x="13819" y="1"/>
                  </a:lnTo>
                  <a:lnTo>
                    <a:pt x="7927" y="5893"/>
                  </a:lnTo>
                  <a:lnTo>
                    <a:pt x="2031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1"/>
            <p:cNvSpPr/>
            <p:nvPr/>
          </p:nvSpPr>
          <p:spPr>
            <a:xfrm>
              <a:off x="1292598" y="-1807"/>
              <a:ext cx="1040716" cy="520157"/>
            </a:xfrm>
            <a:custGeom>
              <a:avLst/>
              <a:gdLst/>
              <a:ahLst/>
              <a:cxnLst/>
              <a:rect l="l" t="t" r="r" b="b"/>
              <a:pathLst>
                <a:path w="7769" h="3883" extrusionOk="0">
                  <a:moveTo>
                    <a:pt x="1" y="1"/>
                  </a:moveTo>
                  <a:lnTo>
                    <a:pt x="3886" y="3883"/>
                  </a:lnTo>
                  <a:lnTo>
                    <a:pt x="7768" y="1"/>
                  </a:lnTo>
                  <a:lnTo>
                    <a:pt x="6554" y="1"/>
                  </a:lnTo>
                  <a:lnTo>
                    <a:pt x="3886" y="2669"/>
                  </a:lnTo>
                  <a:lnTo>
                    <a:pt x="1214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17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12"/>
          <p:cNvGrpSpPr/>
          <p:nvPr/>
        </p:nvGrpSpPr>
        <p:grpSpPr>
          <a:xfrm>
            <a:off x="-4328" y="-1807"/>
            <a:ext cx="3131339" cy="1293804"/>
            <a:chOff x="-4328" y="-1807"/>
            <a:chExt cx="3131339" cy="1293804"/>
          </a:xfrm>
        </p:grpSpPr>
        <p:grpSp>
          <p:nvGrpSpPr>
            <p:cNvPr id="220" name="Google Shape;220;p12"/>
            <p:cNvGrpSpPr/>
            <p:nvPr/>
          </p:nvGrpSpPr>
          <p:grpSpPr>
            <a:xfrm>
              <a:off x="-4328" y="0"/>
              <a:ext cx="1291848" cy="1291997"/>
              <a:chOff x="0" y="0"/>
              <a:chExt cx="1291848" cy="1291997"/>
            </a:xfrm>
          </p:grpSpPr>
          <p:sp>
            <p:nvSpPr>
              <p:cNvPr id="221" name="Google Shape;221;p12"/>
              <p:cNvSpPr/>
              <p:nvPr/>
            </p:nvSpPr>
            <p:spPr>
              <a:xfrm>
                <a:off x="0" y="0"/>
                <a:ext cx="1291848" cy="1291997"/>
              </a:xfrm>
              <a:custGeom>
                <a:avLst/>
                <a:gdLst/>
                <a:ahLst/>
                <a:cxnLst/>
                <a:rect l="l" t="t" r="r" b="b"/>
                <a:pathLst>
                  <a:path w="8663" h="8664" extrusionOk="0">
                    <a:moveTo>
                      <a:pt x="7849" y="1"/>
                    </a:moveTo>
                    <a:lnTo>
                      <a:pt x="0" y="7853"/>
                    </a:lnTo>
                    <a:lnTo>
                      <a:pt x="0" y="8663"/>
                    </a:lnTo>
                    <a:lnTo>
                      <a:pt x="8663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2"/>
              <p:cNvSpPr/>
              <p:nvPr/>
            </p:nvSpPr>
            <p:spPr>
              <a:xfrm>
                <a:off x="0" y="0"/>
                <a:ext cx="947226" cy="947524"/>
              </a:xfrm>
              <a:custGeom>
                <a:avLst/>
                <a:gdLst/>
                <a:ahLst/>
                <a:cxnLst/>
                <a:rect l="l" t="t" r="r" b="b"/>
                <a:pathLst>
                  <a:path w="6352" h="6354" extrusionOk="0">
                    <a:moveTo>
                      <a:pt x="5541" y="1"/>
                    </a:moveTo>
                    <a:lnTo>
                      <a:pt x="0" y="5540"/>
                    </a:lnTo>
                    <a:lnTo>
                      <a:pt x="0" y="6354"/>
                    </a:lnTo>
                    <a:lnTo>
                      <a:pt x="6351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12"/>
              <p:cNvSpPr/>
              <p:nvPr/>
            </p:nvSpPr>
            <p:spPr>
              <a:xfrm>
                <a:off x="0" y="0"/>
                <a:ext cx="602753" cy="602902"/>
              </a:xfrm>
              <a:custGeom>
                <a:avLst/>
                <a:gdLst/>
                <a:ahLst/>
                <a:cxnLst/>
                <a:rect l="l" t="t" r="r" b="b"/>
                <a:pathLst>
                  <a:path w="4042" h="4043" extrusionOk="0">
                    <a:moveTo>
                      <a:pt x="3228" y="1"/>
                    </a:moveTo>
                    <a:lnTo>
                      <a:pt x="0" y="3232"/>
                    </a:lnTo>
                    <a:lnTo>
                      <a:pt x="0" y="4042"/>
                    </a:lnTo>
                    <a:lnTo>
                      <a:pt x="4042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12"/>
              <p:cNvSpPr/>
              <p:nvPr/>
            </p:nvSpPr>
            <p:spPr>
              <a:xfrm>
                <a:off x="0" y="0"/>
                <a:ext cx="257982" cy="258429"/>
              </a:xfrm>
              <a:custGeom>
                <a:avLst/>
                <a:gdLst/>
                <a:ahLst/>
                <a:cxnLst/>
                <a:rect l="l" t="t" r="r" b="b"/>
                <a:pathLst>
                  <a:path w="1730" h="1733" extrusionOk="0">
                    <a:moveTo>
                      <a:pt x="920" y="1"/>
                    </a:moveTo>
                    <a:lnTo>
                      <a:pt x="0" y="919"/>
                    </a:lnTo>
                    <a:lnTo>
                      <a:pt x="0" y="1733"/>
                    </a:lnTo>
                    <a:lnTo>
                      <a:pt x="1729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5" name="Google Shape;225;p12"/>
            <p:cNvSpPr/>
            <p:nvPr/>
          </p:nvSpPr>
          <p:spPr>
            <a:xfrm>
              <a:off x="751263" y="-1807"/>
              <a:ext cx="2375748" cy="1187649"/>
            </a:xfrm>
            <a:custGeom>
              <a:avLst/>
              <a:gdLst/>
              <a:ahLst/>
              <a:cxnLst/>
              <a:rect l="l" t="t" r="r" b="b"/>
              <a:pathLst>
                <a:path w="15851" h="7924" extrusionOk="0">
                  <a:moveTo>
                    <a:pt x="0" y="1"/>
                  </a:moveTo>
                  <a:lnTo>
                    <a:pt x="7927" y="7924"/>
                  </a:lnTo>
                  <a:lnTo>
                    <a:pt x="15850" y="1"/>
                  </a:lnTo>
                  <a:lnTo>
                    <a:pt x="13819" y="1"/>
                  </a:lnTo>
                  <a:lnTo>
                    <a:pt x="7927" y="5893"/>
                  </a:lnTo>
                  <a:lnTo>
                    <a:pt x="2031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2"/>
            <p:cNvSpPr/>
            <p:nvPr/>
          </p:nvSpPr>
          <p:spPr>
            <a:xfrm>
              <a:off x="1356936" y="-1807"/>
              <a:ext cx="1164418" cy="581984"/>
            </a:xfrm>
            <a:custGeom>
              <a:avLst/>
              <a:gdLst/>
              <a:ahLst/>
              <a:cxnLst/>
              <a:rect l="l" t="t" r="r" b="b"/>
              <a:pathLst>
                <a:path w="7769" h="3883" extrusionOk="0">
                  <a:moveTo>
                    <a:pt x="1" y="1"/>
                  </a:moveTo>
                  <a:lnTo>
                    <a:pt x="3886" y="3883"/>
                  </a:lnTo>
                  <a:lnTo>
                    <a:pt x="7768" y="1"/>
                  </a:lnTo>
                  <a:lnTo>
                    <a:pt x="6554" y="1"/>
                  </a:lnTo>
                  <a:lnTo>
                    <a:pt x="3886" y="2669"/>
                  </a:lnTo>
                  <a:lnTo>
                    <a:pt x="1214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7" name="Google Shape;227;p12"/>
          <p:cNvSpPr txBox="1">
            <a:spLocks noGrp="1"/>
          </p:cNvSpPr>
          <p:nvPr>
            <p:ph type="ctrTitle"/>
          </p:nvPr>
        </p:nvSpPr>
        <p:spPr>
          <a:xfrm>
            <a:off x="724200" y="3281682"/>
            <a:ext cx="2253900" cy="8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800">
                <a:latin typeface="Arial Black" panose="020B0A040201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228" name="Google Shape;228;p12"/>
          <p:cNvSpPr txBox="1">
            <a:spLocks noGrp="1"/>
          </p:cNvSpPr>
          <p:nvPr>
            <p:ph type="subTitle" idx="1"/>
          </p:nvPr>
        </p:nvSpPr>
        <p:spPr>
          <a:xfrm>
            <a:off x="724200" y="4032300"/>
            <a:ext cx="22539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29" name="Google Shape;229;p12"/>
          <p:cNvSpPr txBox="1">
            <a:spLocks noGrp="1"/>
          </p:cNvSpPr>
          <p:nvPr>
            <p:ph type="title" idx="2" hasCustomPrompt="1"/>
          </p:nvPr>
        </p:nvSpPr>
        <p:spPr>
          <a:xfrm>
            <a:off x="724200" y="2897800"/>
            <a:ext cx="22539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000">
                <a:latin typeface="Arial Black" panose="020B0A040201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dirty="0"/>
              <a:t>xx%</a:t>
            </a:r>
          </a:p>
        </p:txBody>
      </p:sp>
      <p:grpSp>
        <p:nvGrpSpPr>
          <p:cNvPr id="230" name="Google Shape;230;p12"/>
          <p:cNvGrpSpPr/>
          <p:nvPr/>
        </p:nvGrpSpPr>
        <p:grpSpPr>
          <a:xfrm rot="10800000">
            <a:off x="6086150" y="3849696"/>
            <a:ext cx="3131339" cy="1293804"/>
            <a:chOff x="-4328" y="-1807"/>
            <a:chExt cx="3131339" cy="1293804"/>
          </a:xfrm>
        </p:grpSpPr>
        <p:grpSp>
          <p:nvGrpSpPr>
            <p:cNvPr id="231" name="Google Shape;231;p12"/>
            <p:cNvGrpSpPr/>
            <p:nvPr/>
          </p:nvGrpSpPr>
          <p:grpSpPr>
            <a:xfrm>
              <a:off x="-4328" y="0"/>
              <a:ext cx="1291848" cy="1291997"/>
              <a:chOff x="0" y="0"/>
              <a:chExt cx="1291848" cy="1291997"/>
            </a:xfrm>
          </p:grpSpPr>
          <p:sp>
            <p:nvSpPr>
              <p:cNvPr id="232" name="Google Shape;232;p12"/>
              <p:cNvSpPr/>
              <p:nvPr/>
            </p:nvSpPr>
            <p:spPr>
              <a:xfrm>
                <a:off x="0" y="0"/>
                <a:ext cx="1291848" cy="1291997"/>
              </a:xfrm>
              <a:custGeom>
                <a:avLst/>
                <a:gdLst/>
                <a:ahLst/>
                <a:cxnLst/>
                <a:rect l="l" t="t" r="r" b="b"/>
                <a:pathLst>
                  <a:path w="8663" h="8664" extrusionOk="0">
                    <a:moveTo>
                      <a:pt x="7849" y="1"/>
                    </a:moveTo>
                    <a:lnTo>
                      <a:pt x="0" y="7853"/>
                    </a:lnTo>
                    <a:lnTo>
                      <a:pt x="0" y="8663"/>
                    </a:lnTo>
                    <a:lnTo>
                      <a:pt x="8663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2"/>
              <p:cNvSpPr/>
              <p:nvPr/>
            </p:nvSpPr>
            <p:spPr>
              <a:xfrm>
                <a:off x="0" y="0"/>
                <a:ext cx="947226" cy="947524"/>
              </a:xfrm>
              <a:custGeom>
                <a:avLst/>
                <a:gdLst/>
                <a:ahLst/>
                <a:cxnLst/>
                <a:rect l="l" t="t" r="r" b="b"/>
                <a:pathLst>
                  <a:path w="6352" h="6354" extrusionOk="0">
                    <a:moveTo>
                      <a:pt x="5541" y="1"/>
                    </a:moveTo>
                    <a:lnTo>
                      <a:pt x="0" y="5540"/>
                    </a:lnTo>
                    <a:lnTo>
                      <a:pt x="0" y="6354"/>
                    </a:lnTo>
                    <a:lnTo>
                      <a:pt x="6351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12"/>
              <p:cNvSpPr/>
              <p:nvPr/>
            </p:nvSpPr>
            <p:spPr>
              <a:xfrm>
                <a:off x="0" y="0"/>
                <a:ext cx="602753" cy="602902"/>
              </a:xfrm>
              <a:custGeom>
                <a:avLst/>
                <a:gdLst/>
                <a:ahLst/>
                <a:cxnLst/>
                <a:rect l="l" t="t" r="r" b="b"/>
                <a:pathLst>
                  <a:path w="4042" h="4043" extrusionOk="0">
                    <a:moveTo>
                      <a:pt x="3228" y="1"/>
                    </a:moveTo>
                    <a:lnTo>
                      <a:pt x="0" y="3232"/>
                    </a:lnTo>
                    <a:lnTo>
                      <a:pt x="0" y="4042"/>
                    </a:lnTo>
                    <a:lnTo>
                      <a:pt x="4042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12"/>
              <p:cNvSpPr/>
              <p:nvPr/>
            </p:nvSpPr>
            <p:spPr>
              <a:xfrm>
                <a:off x="0" y="0"/>
                <a:ext cx="257982" cy="258429"/>
              </a:xfrm>
              <a:custGeom>
                <a:avLst/>
                <a:gdLst/>
                <a:ahLst/>
                <a:cxnLst/>
                <a:rect l="l" t="t" r="r" b="b"/>
                <a:pathLst>
                  <a:path w="1730" h="1733" extrusionOk="0">
                    <a:moveTo>
                      <a:pt x="920" y="1"/>
                    </a:moveTo>
                    <a:lnTo>
                      <a:pt x="0" y="919"/>
                    </a:lnTo>
                    <a:lnTo>
                      <a:pt x="0" y="1733"/>
                    </a:lnTo>
                    <a:lnTo>
                      <a:pt x="1729" y="1"/>
                    </a:lnTo>
                    <a:close/>
                  </a:path>
                </a:pathLst>
              </a:custGeom>
              <a:solidFill>
                <a:srgbClr val="2BD2B8">
                  <a:alpha val="1786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6" name="Google Shape;236;p12"/>
            <p:cNvSpPr/>
            <p:nvPr/>
          </p:nvSpPr>
          <p:spPr>
            <a:xfrm>
              <a:off x="751263" y="-1807"/>
              <a:ext cx="2375748" cy="1187649"/>
            </a:xfrm>
            <a:custGeom>
              <a:avLst/>
              <a:gdLst/>
              <a:ahLst/>
              <a:cxnLst/>
              <a:rect l="l" t="t" r="r" b="b"/>
              <a:pathLst>
                <a:path w="15851" h="7924" extrusionOk="0">
                  <a:moveTo>
                    <a:pt x="0" y="1"/>
                  </a:moveTo>
                  <a:lnTo>
                    <a:pt x="7927" y="7924"/>
                  </a:lnTo>
                  <a:lnTo>
                    <a:pt x="15850" y="1"/>
                  </a:lnTo>
                  <a:lnTo>
                    <a:pt x="13819" y="1"/>
                  </a:lnTo>
                  <a:lnTo>
                    <a:pt x="7927" y="5893"/>
                  </a:lnTo>
                  <a:lnTo>
                    <a:pt x="2031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2"/>
            <p:cNvSpPr/>
            <p:nvPr/>
          </p:nvSpPr>
          <p:spPr>
            <a:xfrm>
              <a:off x="1356936" y="-1807"/>
              <a:ext cx="1164418" cy="581984"/>
            </a:xfrm>
            <a:custGeom>
              <a:avLst/>
              <a:gdLst/>
              <a:ahLst/>
              <a:cxnLst/>
              <a:rect l="l" t="t" r="r" b="b"/>
              <a:pathLst>
                <a:path w="7769" h="3883" extrusionOk="0">
                  <a:moveTo>
                    <a:pt x="1" y="1"/>
                  </a:moveTo>
                  <a:lnTo>
                    <a:pt x="3886" y="3883"/>
                  </a:lnTo>
                  <a:lnTo>
                    <a:pt x="7768" y="1"/>
                  </a:lnTo>
                  <a:lnTo>
                    <a:pt x="6554" y="1"/>
                  </a:lnTo>
                  <a:lnTo>
                    <a:pt x="3886" y="2669"/>
                  </a:lnTo>
                  <a:lnTo>
                    <a:pt x="1214" y="1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8" name="Google Shape;238;p12"/>
          <p:cNvSpPr txBox="1">
            <a:spLocks noGrp="1"/>
          </p:cNvSpPr>
          <p:nvPr>
            <p:ph type="ctrTitle" idx="3"/>
          </p:nvPr>
        </p:nvSpPr>
        <p:spPr>
          <a:xfrm>
            <a:off x="3445124" y="3281675"/>
            <a:ext cx="1523100" cy="8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800">
                <a:latin typeface="Arial Black" panose="020B0A040201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239" name="Google Shape;239;p12"/>
          <p:cNvSpPr txBox="1">
            <a:spLocks noGrp="1"/>
          </p:cNvSpPr>
          <p:nvPr>
            <p:ph type="subTitle" idx="4"/>
          </p:nvPr>
        </p:nvSpPr>
        <p:spPr>
          <a:xfrm>
            <a:off x="3445104" y="4032300"/>
            <a:ext cx="22539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40" name="Google Shape;240;p12"/>
          <p:cNvSpPr txBox="1">
            <a:spLocks noGrp="1"/>
          </p:cNvSpPr>
          <p:nvPr>
            <p:ph type="title" idx="5" hasCustomPrompt="1"/>
          </p:nvPr>
        </p:nvSpPr>
        <p:spPr>
          <a:xfrm>
            <a:off x="3445104" y="2897800"/>
            <a:ext cx="22539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000">
                <a:latin typeface="Arial Black" panose="020B0A040201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241" name="Google Shape;241;p12"/>
          <p:cNvSpPr txBox="1">
            <a:spLocks noGrp="1"/>
          </p:cNvSpPr>
          <p:nvPr>
            <p:ph type="ctrTitle" idx="6"/>
          </p:nvPr>
        </p:nvSpPr>
        <p:spPr>
          <a:xfrm>
            <a:off x="3445091" y="922738"/>
            <a:ext cx="2253900" cy="8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800">
                <a:latin typeface="Arial Black" panose="020B0A040201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242" name="Google Shape;242;p12"/>
          <p:cNvSpPr txBox="1">
            <a:spLocks noGrp="1"/>
          </p:cNvSpPr>
          <p:nvPr>
            <p:ph type="subTitle" idx="7"/>
          </p:nvPr>
        </p:nvSpPr>
        <p:spPr>
          <a:xfrm>
            <a:off x="3445091" y="1673356"/>
            <a:ext cx="22539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43" name="Google Shape;243;p12"/>
          <p:cNvSpPr txBox="1">
            <a:spLocks noGrp="1"/>
          </p:cNvSpPr>
          <p:nvPr>
            <p:ph type="title" idx="8" hasCustomPrompt="1"/>
          </p:nvPr>
        </p:nvSpPr>
        <p:spPr>
          <a:xfrm>
            <a:off x="3445091" y="538856"/>
            <a:ext cx="22539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000">
                <a:latin typeface="Arial Black" panose="020B0A040201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dirty="0"/>
              <a:t>xx%</a:t>
            </a:r>
          </a:p>
        </p:txBody>
      </p:sp>
      <p:sp>
        <p:nvSpPr>
          <p:cNvPr id="244" name="Google Shape;244;p12"/>
          <p:cNvSpPr txBox="1">
            <a:spLocks noGrp="1"/>
          </p:cNvSpPr>
          <p:nvPr>
            <p:ph type="ctrTitle" idx="9"/>
          </p:nvPr>
        </p:nvSpPr>
        <p:spPr>
          <a:xfrm>
            <a:off x="6165995" y="922738"/>
            <a:ext cx="2253900" cy="8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800">
                <a:latin typeface="Arial Black" panose="020B0A040201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None/>
              <a:defRPr sz="12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245" name="Google Shape;245;p12"/>
          <p:cNvSpPr txBox="1">
            <a:spLocks noGrp="1"/>
          </p:cNvSpPr>
          <p:nvPr>
            <p:ph type="subTitle" idx="13"/>
          </p:nvPr>
        </p:nvSpPr>
        <p:spPr>
          <a:xfrm>
            <a:off x="6165995" y="1673356"/>
            <a:ext cx="22539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None/>
              <a:defRPr sz="1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46" name="Google Shape;246;p12"/>
          <p:cNvSpPr txBox="1">
            <a:spLocks noGrp="1"/>
          </p:cNvSpPr>
          <p:nvPr>
            <p:ph type="title" idx="14" hasCustomPrompt="1"/>
          </p:nvPr>
        </p:nvSpPr>
        <p:spPr>
          <a:xfrm>
            <a:off x="6165995" y="538856"/>
            <a:ext cx="22539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3000">
                <a:latin typeface="Arial Black" panose="020B0A040201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Fira Sans Extra Condensed Medium"/>
              <a:buNone/>
              <a:defRPr sz="4800">
                <a:solidFill>
                  <a:srgbClr val="FFFFFF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rPr dirty="0"/>
              <a:t>xx%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7_1"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3"/>
          <p:cNvSpPr txBox="1">
            <a:spLocks noGrp="1"/>
          </p:cNvSpPr>
          <p:nvPr>
            <p:ph type="ctrTitle"/>
          </p:nvPr>
        </p:nvSpPr>
        <p:spPr>
          <a:xfrm>
            <a:off x="2362200" y="3145575"/>
            <a:ext cx="44196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latin typeface="Arial Black" panose="020B0A04020102020204" pitchFamily="34" charset="0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9pPr>
          </a:lstStyle>
          <a:p>
            <a:endParaRPr dirty="0"/>
          </a:p>
        </p:txBody>
      </p:sp>
      <p:grpSp>
        <p:nvGrpSpPr>
          <p:cNvPr id="249" name="Google Shape;249;p13"/>
          <p:cNvGrpSpPr/>
          <p:nvPr/>
        </p:nvGrpSpPr>
        <p:grpSpPr>
          <a:xfrm>
            <a:off x="0" y="-1807"/>
            <a:ext cx="9143995" cy="5145308"/>
            <a:chOff x="0" y="-1807"/>
            <a:chExt cx="9143995" cy="5145308"/>
          </a:xfrm>
        </p:grpSpPr>
        <p:grpSp>
          <p:nvGrpSpPr>
            <p:cNvPr id="250" name="Google Shape;250;p13"/>
            <p:cNvGrpSpPr/>
            <p:nvPr/>
          </p:nvGrpSpPr>
          <p:grpSpPr>
            <a:xfrm>
              <a:off x="0" y="-1807"/>
              <a:ext cx="3306195" cy="3370633"/>
              <a:chOff x="0" y="-1807"/>
              <a:chExt cx="3306195" cy="3370633"/>
            </a:xfrm>
          </p:grpSpPr>
          <p:grpSp>
            <p:nvGrpSpPr>
              <p:cNvPr id="251" name="Google Shape;251;p13"/>
              <p:cNvGrpSpPr/>
              <p:nvPr/>
            </p:nvGrpSpPr>
            <p:grpSpPr>
              <a:xfrm>
                <a:off x="0" y="0"/>
                <a:ext cx="2325416" cy="2325267"/>
                <a:chOff x="0" y="0"/>
                <a:chExt cx="2325416" cy="2325267"/>
              </a:xfrm>
            </p:grpSpPr>
            <p:sp>
              <p:nvSpPr>
                <p:cNvPr id="252" name="Google Shape;252;p13"/>
                <p:cNvSpPr/>
                <p:nvPr/>
              </p:nvSpPr>
              <p:spPr>
                <a:xfrm>
                  <a:off x="0" y="0"/>
                  <a:ext cx="2325416" cy="23252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94" h="15593" extrusionOk="0">
                      <a:moveTo>
                        <a:pt x="14783" y="1"/>
                      </a:moveTo>
                      <a:lnTo>
                        <a:pt x="0" y="14783"/>
                      </a:lnTo>
                      <a:lnTo>
                        <a:pt x="0" y="15593"/>
                      </a:lnTo>
                      <a:lnTo>
                        <a:pt x="15593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3" name="Google Shape;253;p13"/>
                <p:cNvSpPr/>
                <p:nvPr/>
              </p:nvSpPr>
              <p:spPr>
                <a:xfrm>
                  <a:off x="0" y="0"/>
                  <a:ext cx="1980943" cy="1981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84" h="13285" extrusionOk="0">
                      <a:moveTo>
                        <a:pt x="12470" y="1"/>
                      </a:moveTo>
                      <a:lnTo>
                        <a:pt x="0" y="12474"/>
                      </a:lnTo>
                      <a:lnTo>
                        <a:pt x="0" y="13284"/>
                      </a:lnTo>
                      <a:lnTo>
                        <a:pt x="13284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4" name="Google Shape;254;p13"/>
                <p:cNvSpPr/>
                <p:nvPr/>
              </p:nvSpPr>
              <p:spPr>
                <a:xfrm>
                  <a:off x="0" y="0"/>
                  <a:ext cx="1636321" cy="1636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73" h="10976" extrusionOk="0">
                      <a:moveTo>
                        <a:pt x="10162" y="1"/>
                      </a:moveTo>
                      <a:lnTo>
                        <a:pt x="0" y="10161"/>
                      </a:lnTo>
                      <a:lnTo>
                        <a:pt x="0" y="10975"/>
                      </a:lnTo>
                      <a:lnTo>
                        <a:pt x="10972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5" name="Google Shape;255;p13"/>
                <p:cNvSpPr/>
                <p:nvPr/>
              </p:nvSpPr>
              <p:spPr>
                <a:xfrm>
                  <a:off x="0" y="0"/>
                  <a:ext cx="1291848" cy="12919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3" h="8664" extrusionOk="0">
                      <a:moveTo>
                        <a:pt x="7849" y="1"/>
                      </a:moveTo>
                      <a:lnTo>
                        <a:pt x="0" y="7853"/>
                      </a:lnTo>
                      <a:lnTo>
                        <a:pt x="0" y="8663"/>
                      </a:lnTo>
                      <a:lnTo>
                        <a:pt x="8663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6" name="Google Shape;256;p13"/>
                <p:cNvSpPr/>
                <p:nvPr/>
              </p:nvSpPr>
              <p:spPr>
                <a:xfrm>
                  <a:off x="0" y="0"/>
                  <a:ext cx="947226" cy="9475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52" h="6354" extrusionOk="0">
                      <a:moveTo>
                        <a:pt x="5541" y="1"/>
                      </a:moveTo>
                      <a:lnTo>
                        <a:pt x="0" y="5540"/>
                      </a:lnTo>
                      <a:lnTo>
                        <a:pt x="0" y="6354"/>
                      </a:lnTo>
                      <a:lnTo>
                        <a:pt x="6351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" name="Google Shape;257;p13"/>
                <p:cNvSpPr/>
                <p:nvPr/>
              </p:nvSpPr>
              <p:spPr>
                <a:xfrm>
                  <a:off x="0" y="0"/>
                  <a:ext cx="602753" cy="6029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2" h="4043" extrusionOk="0">
                      <a:moveTo>
                        <a:pt x="3228" y="1"/>
                      </a:moveTo>
                      <a:lnTo>
                        <a:pt x="0" y="3232"/>
                      </a:lnTo>
                      <a:lnTo>
                        <a:pt x="0" y="4042"/>
                      </a:lnTo>
                      <a:lnTo>
                        <a:pt x="4042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8" name="Google Shape;258;p13"/>
                <p:cNvSpPr/>
                <p:nvPr/>
              </p:nvSpPr>
              <p:spPr>
                <a:xfrm>
                  <a:off x="0" y="0"/>
                  <a:ext cx="257982" cy="2584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0" h="1733" extrusionOk="0">
                      <a:moveTo>
                        <a:pt x="920" y="1"/>
                      </a:moveTo>
                      <a:lnTo>
                        <a:pt x="0" y="919"/>
                      </a:lnTo>
                      <a:lnTo>
                        <a:pt x="0" y="1733"/>
                      </a:lnTo>
                      <a:lnTo>
                        <a:pt x="1729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59" name="Google Shape;259;p13"/>
              <p:cNvSpPr/>
              <p:nvPr/>
            </p:nvSpPr>
            <p:spPr>
              <a:xfrm>
                <a:off x="0" y="0"/>
                <a:ext cx="3306195" cy="3368826"/>
              </a:xfrm>
              <a:custGeom>
                <a:avLst/>
                <a:gdLst/>
                <a:ahLst/>
                <a:cxnLst/>
                <a:rect l="l" t="t" r="r" b="b"/>
                <a:pathLst>
                  <a:path w="22171" h="22591" extrusionOk="0">
                    <a:moveTo>
                      <a:pt x="15514" y="1"/>
                    </a:moveTo>
                    <a:lnTo>
                      <a:pt x="20064" y="4551"/>
                    </a:lnTo>
                    <a:lnTo>
                      <a:pt x="4130" y="20482"/>
                    </a:lnTo>
                    <a:lnTo>
                      <a:pt x="0" y="16353"/>
                    </a:lnTo>
                    <a:lnTo>
                      <a:pt x="0" y="18458"/>
                    </a:lnTo>
                    <a:lnTo>
                      <a:pt x="4130" y="22591"/>
                    </a:lnTo>
                    <a:lnTo>
                      <a:pt x="22170" y="4551"/>
                    </a:lnTo>
                    <a:lnTo>
                      <a:pt x="17620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0" name="Google Shape;260;p13"/>
              <p:cNvSpPr/>
              <p:nvPr/>
            </p:nvSpPr>
            <p:spPr>
              <a:xfrm>
                <a:off x="755591" y="-1807"/>
                <a:ext cx="2375748" cy="1187649"/>
              </a:xfrm>
              <a:custGeom>
                <a:avLst/>
                <a:gdLst/>
                <a:ahLst/>
                <a:cxnLst/>
                <a:rect l="l" t="t" r="r" b="b"/>
                <a:pathLst>
                  <a:path w="15851" h="7924" extrusionOk="0">
                    <a:moveTo>
                      <a:pt x="0" y="1"/>
                    </a:moveTo>
                    <a:lnTo>
                      <a:pt x="7927" y="7924"/>
                    </a:lnTo>
                    <a:lnTo>
                      <a:pt x="15850" y="1"/>
                    </a:lnTo>
                    <a:lnTo>
                      <a:pt x="13819" y="1"/>
                    </a:lnTo>
                    <a:lnTo>
                      <a:pt x="7927" y="5893"/>
                    </a:lnTo>
                    <a:lnTo>
                      <a:pt x="2031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3"/>
              <p:cNvSpPr/>
              <p:nvPr/>
            </p:nvSpPr>
            <p:spPr>
              <a:xfrm>
                <a:off x="1361264" y="-1807"/>
                <a:ext cx="1164418" cy="581984"/>
              </a:xfrm>
              <a:custGeom>
                <a:avLst/>
                <a:gdLst/>
                <a:ahLst/>
                <a:cxnLst/>
                <a:rect l="l" t="t" r="r" b="b"/>
                <a:pathLst>
                  <a:path w="7769" h="3883" extrusionOk="0">
                    <a:moveTo>
                      <a:pt x="1" y="1"/>
                    </a:moveTo>
                    <a:lnTo>
                      <a:pt x="3886" y="3883"/>
                    </a:lnTo>
                    <a:lnTo>
                      <a:pt x="7768" y="1"/>
                    </a:lnTo>
                    <a:lnTo>
                      <a:pt x="6554" y="1"/>
                    </a:lnTo>
                    <a:lnTo>
                      <a:pt x="3886" y="2669"/>
                    </a:lnTo>
                    <a:lnTo>
                      <a:pt x="1214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2" name="Google Shape;262;p13"/>
            <p:cNvGrpSpPr/>
            <p:nvPr/>
          </p:nvGrpSpPr>
          <p:grpSpPr>
            <a:xfrm rot="10800000">
              <a:off x="5837800" y="1772868"/>
              <a:ext cx="3306195" cy="3370633"/>
              <a:chOff x="0" y="-1807"/>
              <a:chExt cx="3306195" cy="3370633"/>
            </a:xfrm>
          </p:grpSpPr>
          <p:grpSp>
            <p:nvGrpSpPr>
              <p:cNvPr id="263" name="Google Shape;263;p13"/>
              <p:cNvGrpSpPr/>
              <p:nvPr/>
            </p:nvGrpSpPr>
            <p:grpSpPr>
              <a:xfrm>
                <a:off x="0" y="0"/>
                <a:ext cx="2325416" cy="2325267"/>
                <a:chOff x="0" y="0"/>
                <a:chExt cx="2325416" cy="2325267"/>
              </a:xfrm>
            </p:grpSpPr>
            <p:sp>
              <p:nvSpPr>
                <p:cNvPr id="264" name="Google Shape;264;p13"/>
                <p:cNvSpPr/>
                <p:nvPr/>
              </p:nvSpPr>
              <p:spPr>
                <a:xfrm>
                  <a:off x="0" y="0"/>
                  <a:ext cx="2325416" cy="23252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594" h="15593" extrusionOk="0">
                      <a:moveTo>
                        <a:pt x="14783" y="1"/>
                      </a:moveTo>
                      <a:lnTo>
                        <a:pt x="0" y="14783"/>
                      </a:lnTo>
                      <a:lnTo>
                        <a:pt x="0" y="15593"/>
                      </a:lnTo>
                      <a:lnTo>
                        <a:pt x="15593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265;p13"/>
                <p:cNvSpPr/>
                <p:nvPr/>
              </p:nvSpPr>
              <p:spPr>
                <a:xfrm>
                  <a:off x="0" y="0"/>
                  <a:ext cx="1980943" cy="19810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284" h="13285" extrusionOk="0">
                      <a:moveTo>
                        <a:pt x="12470" y="1"/>
                      </a:moveTo>
                      <a:lnTo>
                        <a:pt x="0" y="12474"/>
                      </a:lnTo>
                      <a:lnTo>
                        <a:pt x="0" y="13284"/>
                      </a:lnTo>
                      <a:lnTo>
                        <a:pt x="13284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266;p13"/>
                <p:cNvSpPr/>
                <p:nvPr/>
              </p:nvSpPr>
              <p:spPr>
                <a:xfrm>
                  <a:off x="0" y="0"/>
                  <a:ext cx="1636321" cy="1636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73" h="10976" extrusionOk="0">
                      <a:moveTo>
                        <a:pt x="10162" y="1"/>
                      </a:moveTo>
                      <a:lnTo>
                        <a:pt x="0" y="10161"/>
                      </a:lnTo>
                      <a:lnTo>
                        <a:pt x="0" y="10975"/>
                      </a:lnTo>
                      <a:lnTo>
                        <a:pt x="10972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267;p13"/>
                <p:cNvSpPr/>
                <p:nvPr/>
              </p:nvSpPr>
              <p:spPr>
                <a:xfrm>
                  <a:off x="0" y="0"/>
                  <a:ext cx="1291848" cy="12919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63" h="8664" extrusionOk="0">
                      <a:moveTo>
                        <a:pt x="7849" y="1"/>
                      </a:moveTo>
                      <a:lnTo>
                        <a:pt x="0" y="7853"/>
                      </a:lnTo>
                      <a:lnTo>
                        <a:pt x="0" y="8663"/>
                      </a:lnTo>
                      <a:lnTo>
                        <a:pt x="8663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268;p13"/>
                <p:cNvSpPr/>
                <p:nvPr/>
              </p:nvSpPr>
              <p:spPr>
                <a:xfrm>
                  <a:off x="0" y="0"/>
                  <a:ext cx="947226" cy="9475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52" h="6354" extrusionOk="0">
                      <a:moveTo>
                        <a:pt x="5541" y="1"/>
                      </a:moveTo>
                      <a:lnTo>
                        <a:pt x="0" y="5540"/>
                      </a:lnTo>
                      <a:lnTo>
                        <a:pt x="0" y="6354"/>
                      </a:lnTo>
                      <a:lnTo>
                        <a:pt x="6351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269;p13"/>
                <p:cNvSpPr/>
                <p:nvPr/>
              </p:nvSpPr>
              <p:spPr>
                <a:xfrm>
                  <a:off x="0" y="0"/>
                  <a:ext cx="602753" cy="6029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42" h="4043" extrusionOk="0">
                      <a:moveTo>
                        <a:pt x="3228" y="1"/>
                      </a:moveTo>
                      <a:lnTo>
                        <a:pt x="0" y="3232"/>
                      </a:lnTo>
                      <a:lnTo>
                        <a:pt x="0" y="4042"/>
                      </a:lnTo>
                      <a:lnTo>
                        <a:pt x="4042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270;p13"/>
                <p:cNvSpPr/>
                <p:nvPr/>
              </p:nvSpPr>
              <p:spPr>
                <a:xfrm>
                  <a:off x="0" y="0"/>
                  <a:ext cx="257982" cy="2584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30" h="1733" extrusionOk="0">
                      <a:moveTo>
                        <a:pt x="920" y="1"/>
                      </a:moveTo>
                      <a:lnTo>
                        <a:pt x="0" y="919"/>
                      </a:lnTo>
                      <a:lnTo>
                        <a:pt x="0" y="1733"/>
                      </a:lnTo>
                      <a:lnTo>
                        <a:pt x="1729" y="1"/>
                      </a:lnTo>
                      <a:close/>
                    </a:path>
                  </a:pathLst>
                </a:custGeom>
                <a:solidFill>
                  <a:srgbClr val="2BD2B8">
                    <a:alpha val="17860"/>
                  </a:srgb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71" name="Google Shape;271;p13"/>
              <p:cNvSpPr/>
              <p:nvPr/>
            </p:nvSpPr>
            <p:spPr>
              <a:xfrm>
                <a:off x="0" y="0"/>
                <a:ext cx="3306195" cy="3368826"/>
              </a:xfrm>
              <a:custGeom>
                <a:avLst/>
                <a:gdLst/>
                <a:ahLst/>
                <a:cxnLst/>
                <a:rect l="l" t="t" r="r" b="b"/>
                <a:pathLst>
                  <a:path w="22171" h="22591" extrusionOk="0">
                    <a:moveTo>
                      <a:pt x="15514" y="1"/>
                    </a:moveTo>
                    <a:lnTo>
                      <a:pt x="20064" y="4551"/>
                    </a:lnTo>
                    <a:lnTo>
                      <a:pt x="4130" y="20482"/>
                    </a:lnTo>
                    <a:lnTo>
                      <a:pt x="0" y="16353"/>
                    </a:lnTo>
                    <a:lnTo>
                      <a:pt x="0" y="18458"/>
                    </a:lnTo>
                    <a:lnTo>
                      <a:pt x="4130" y="22591"/>
                    </a:lnTo>
                    <a:lnTo>
                      <a:pt x="22170" y="4551"/>
                    </a:lnTo>
                    <a:lnTo>
                      <a:pt x="17620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13"/>
              <p:cNvSpPr/>
              <p:nvPr/>
            </p:nvSpPr>
            <p:spPr>
              <a:xfrm>
                <a:off x="755591" y="-1807"/>
                <a:ext cx="2375748" cy="1187649"/>
              </a:xfrm>
              <a:custGeom>
                <a:avLst/>
                <a:gdLst/>
                <a:ahLst/>
                <a:cxnLst/>
                <a:rect l="l" t="t" r="r" b="b"/>
                <a:pathLst>
                  <a:path w="15851" h="7924" extrusionOk="0">
                    <a:moveTo>
                      <a:pt x="0" y="1"/>
                    </a:moveTo>
                    <a:lnTo>
                      <a:pt x="7927" y="7924"/>
                    </a:lnTo>
                    <a:lnTo>
                      <a:pt x="15850" y="1"/>
                    </a:lnTo>
                    <a:lnTo>
                      <a:pt x="13819" y="1"/>
                    </a:lnTo>
                    <a:lnTo>
                      <a:pt x="7927" y="5893"/>
                    </a:lnTo>
                    <a:lnTo>
                      <a:pt x="2031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13"/>
              <p:cNvSpPr/>
              <p:nvPr/>
            </p:nvSpPr>
            <p:spPr>
              <a:xfrm>
                <a:off x="1361264" y="-1807"/>
                <a:ext cx="1164418" cy="581984"/>
              </a:xfrm>
              <a:custGeom>
                <a:avLst/>
                <a:gdLst/>
                <a:ahLst/>
                <a:cxnLst/>
                <a:rect l="l" t="t" r="r" b="b"/>
                <a:pathLst>
                  <a:path w="7769" h="3883" extrusionOk="0">
                    <a:moveTo>
                      <a:pt x="1" y="1"/>
                    </a:moveTo>
                    <a:lnTo>
                      <a:pt x="3886" y="3883"/>
                    </a:lnTo>
                    <a:lnTo>
                      <a:pt x="7768" y="1"/>
                    </a:lnTo>
                    <a:lnTo>
                      <a:pt x="6554" y="1"/>
                    </a:lnTo>
                    <a:lnTo>
                      <a:pt x="3886" y="2669"/>
                    </a:lnTo>
                    <a:lnTo>
                      <a:pt x="1214" y="1"/>
                    </a:lnTo>
                    <a:close/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dk2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74" name="Google Shape;274;p13"/>
          <p:cNvSpPr txBox="1">
            <a:spLocks noGrp="1"/>
          </p:cNvSpPr>
          <p:nvPr>
            <p:ph type="subTitle" idx="1"/>
          </p:nvPr>
        </p:nvSpPr>
        <p:spPr>
          <a:xfrm flipH="1">
            <a:off x="2021100" y="2122625"/>
            <a:ext cx="5101800" cy="111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>
          <a:gsLst>
            <a:gs pos="0">
              <a:srgbClr val="012539"/>
            </a:gs>
            <a:gs pos="50000">
              <a:srgbClr val="012539"/>
            </a:gs>
            <a:gs pos="100000">
              <a:srgbClr val="000000"/>
            </a:gs>
          </a:gsLst>
          <a:lin ang="2700006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Lexend Deca"/>
              <a:buNone/>
              <a:defRPr sz="28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Kirang Haerang"/>
              <a:buNone/>
              <a:defRPr sz="2800">
                <a:solidFill>
                  <a:srgbClr val="FFFFFF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Kirang Haerang"/>
              <a:buNone/>
              <a:defRPr sz="2800">
                <a:solidFill>
                  <a:srgbClr val="FFFFFF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Kirang Haerang"/>
              <a:buNone/>
              <a:defRPr sz="2800">
                <a:solidFill>
                  <a:srgbClr val="FFFFFF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Kirang Haerang"/>
              <a:buNone/>
              <a:defRPr sz="2800">
                <a:solidFill>
                  <a:srgbClr val="FFFFFF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Kirang Haerang"/>
              <a:buNone/>
              <a:defRPr sz="2800">
                <a:solidFill>
                  <a:srgbClr val="FFFFFF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Kirang Haerang"/>
              <a:buNone/>
              <a:defRPr sz="2800">
                <a:solidFill>
                  <a:srgbClr val="FFFFFF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Kirang Haerang"/>
              <a:buNone/>
              <a:defRPr sz="2800">
                <a:solidFill>
                  <a:srgbClr val="FFFFFF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Kirang Haerang"/>
              <a:buNone/>
              <a:defRPr sz="2800">
                <a:solidFill>
                  <a:srgbClr val="FFFFFF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Overpass ExtraLight"/>
              <a:buChar char="●"/>
              <a:defRPr sz="1800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○"/>
              <a:defRPr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■"/>
              <a:defRPr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●"/>
              <a:defRPr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○"/>
              <a:defRPr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■"/>
              <a:defRPr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●"/>
              <a:defRPr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○"/>
              <a:defRPr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Overpass ExtraLight"/>
              <a:buChar char="■"/>
              <a:defRPr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9pPr>
          </a:lstStyle>
          <a:p>
            <a:endParaRPr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F4A99CC-1163-164E-8EDC-90CC3CB34A08}"/>
              </a:ext>
            </a:extLst>
          </p:cNvPr>
          <p:cNvSpPr/>
          <p:nvPr userDrawn="1"/>
        </p:nvSpPr>
        <p:spPr>
          <a:xfrm>
            <a:off x="1458" y="4827839"/>
            <a:ext cx="538842" cy="30777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B45CD1-73EB-F21F-1D7F-D54F236D11F7}"/>
              </a:ext>
            </a:extLst>
          </p:cNvPr>
          <p:cNvSpPr txBox="1"/>
          <p:nvPr userDrawn="1"/>
        </p:nvSpPr>
        <p:spPr>
          <a:xfrm>
            <a:off x="9621" y="4845434"/>
            <a:ext cx="620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23F7540-3600-4E16-B19B-B7C81E73B0B8}" type="slidenum">
              <a:rPr lang="fa-IR" smtClean="0">
                <a:cs typeface="B Zar" panose="00000400000000000000" pitchFamily="2" charset="-78"/>
              </a:rPr>
              <a:t>‹#›</a:t>
            </a:fld>
            <a:r>
              <a:rPr lang="fa-IR" dirty="0">
                <a:cs typeface="B Zar" panose="00000400000000000000" pitchFamily="2" charset="-78"/>
              </a:rPr>
              <a:t>/30</a:t>
            </a:r>
            <a:endParaRPr lang="en-US" dirty="0">
              <a:cs typeface="B Zar" panose="00000400000000000000" pitchFamily="2" charset="-78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70" r:id="rId16"/>
    <p:sldLayoutId id="2147483671" r:id="rId1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 Nova" panose="020B0604020202020204" pitchFamily="34" charset="0"/>
          <a:ea typeface="Arial Nova" panose="020B06040202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2323E61-2AEC-72B3-DED2-A507232755F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652663" y="961571"/>
            <a:ext cx="4218645" cy="24942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55084D-6C29-C1D0-E07A-843246B10D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525;p30">
            <a:extLst>
              <a:ext uri="{FF2B5EF4-FFF2-40B4-BE49-F238E27FC236}">
                <a16:creationId xmlns:a16="http://schemas.microsoft.com/office/drawing/2014/main" id="{C443415E-78B2-A9E3-E937-623F40CAC46C}"/>
              </a:ext>
            </a:extLst>
          </p:cNvPr>
          <p:cNvSpPr txBox="1">
            <a:spLocks/>
          </p:cNvSpPr>
          <p:nvPr/>
        </p:nvSpPr>
        <p:spPr>
          <a:xfrm>
            <a:off x="2663689" y="2333107"/>
            <a:ext cx="3319670" cy="8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 Nova" panose="020B0604020202020204" pitchFamily="34" charset="0"/>
                <a:ea typeface="Arial Nova" panose="020B06040202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a-IR" sz="4000" dirty="0">
                <a:solidFill>
                  <a:srgbClr val="FFFFFF"/>
                </a:solidFill>
                <a:latin typeface="Lexend Deca"/>
                <a:cs typeface="LMU Baran" panose="00000400000000000000" pitchFamily="2" charset="-78"/>
                <a:sym typeface="Lexend Deca"/>
              </a:rPr>
              <a:t>معرفی ایده‌محوری</a:t>
            </a:r>
          </a:p>
        </p:txBody>
      </p:sp>
      <p:sp>
        <p:nvSpPr>
          <p:cNvPr id="32" name="Google Shape;527;p30">
            <a:extLst>
              <a:ext uri="{FF2B5EF4-FFF2-40B4-BE49-F238E27FC236}">
                <a16:creationId xmlns:a16="http://schemas.microsoft.com/office/drawing/2014/main" id="{A1B4DA35-5F74-3124-9C55-CE8B1534DF11}"/>
              </a:ext>
            </a:extLst>
          </p:cNvPr>
          <p:cNvSpPr txBox="1">
            <a:spLocks/>
          </p:cNvSpPr>
          <p:nvPr/>
        </p:nvSpPr>
        <p:spPr>
          <a:xfrm>
            <a:off x="4778151" y="1534732"/>
            <a:ext cx="22539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 Nova" panose="020B0604020202020204" pitchFamily="34" charset="0"/>
                <a:ea typeface="Arial Nova" panose="020B06040202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a-IR" sz="3500" dirty="0">
                <a:solidFill>
                  <a:schemeClr val="lt2"/>
                </a:solidFill>
                <a:cs typeface="2  Elham" panose="00000400000000000000" pitchFamily="2" charset="-78"/>
              </a:rPr>
              <a:t>بخش دوم</a:t>
            </a:r>
          </a:p>
        </p:txBody>
      </p:sp>
    </p:spTree>
    <p:extLst>
      <p:ext uri="{BB962C8B-B14F-4D97-AF65-F5344CB8AC3E}">
        <p14:creationId xmlns:p14="http://schemas.microsoft.com/office/powerpoint/2010/main" val="2328835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6BE3CFD-9C51-EF67-26E0-2357CF295429}"/>
              </a:ext>
            </a:extLst>
          </p:cNvPr>
          <p:cNvSpPr txBox="1"/>
          <p:nvPr/>
        </p:nvSpPr>
        <p:spPr>
          <a:xfrm>
            <a:off x="6347599" y="152473"/>
            <a:ext cx="2410690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20000"/>
              </a:lnSpc>
            </a:pPr>
            <a:r>
              <a:rPr lang="fa-IR" sz="2400" b="1" dirty="0">
                <a:solidFill>
                  <a:schemeClr val="accent1"/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عنوان ایده محوری: </a:t>
            </a:r>
            <a:endParaRPr lang="fa-IR" sz="2400" dirty="0">
              <a:solidFill>
                <a:schemeClr val="accent1"/>
              </a:solidFill>
              <a:latin typeface="Vazir" panose="020B0603030804020204" pitchFamily="34" charset="-78"/>
              <a:cs typeface="Vazir" panose="020B0603030804020204" pitchFamily="34" charset="-78"/>
            </a:endParaRP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3F44B406-5D46-2A4D-3540-BD921C3FD33A}"/>
              </a:ext>
            </a:extLst>
          </p:cNvPr>
          <p:cNvSpPr>
            <a:spLocks noGrp="1"/>
          </p:cNvSpPr>
          <p:nvPr>
            <p:ph type="subTitle" idx="5"/>
          </p:nvPr>
        </p:nvSpPr>
        <p:spPr>
          <a:xfrm>
            <a:off x="249381" y="1735482"/>
            <a:ext cx="8091055" cy="3043781"/>
          </a:xfr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1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/>
          <a:lstStyle/>
          <a:p>
            <a:r>
              <a:rPr lang="fa-IR" sz="2000" b="1" dirty="0">
                <a:solidFill>
                  <a:srgbClr val="FF0000"/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متن مورد نظر را وارد نمایید</a:t>
            </a:r>
            <a:r>
              <a:rPr lang="fa-IR" dirty="0"/>
              <a:t>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F6556A-6DE7-907C-F2A8-191133F23A56}"/>
              </a:ext>
            </a:extLst>
          </p:cNvPr>
          <p:cNvSpPr txBox="1"/>
          <p:nvPr/>
        </p:nvSpPr>
        <p:spPr>
          <a:xfrm>
            <a:off x="6483929" y="1168454"/>
            <a:ext cx="2410690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20000"/>
              </a:lnSpc>
            </a:pPr>
            <a:r>
              <a:rPr lang="fa-IR" sz="2400" b="1" dirty="0">
                <a:solidFill>
                  <a:schemeClr val="accent1"/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خلاصه ایده محوری: </a:t>
            </a:r>
            <a:endParaRPr lang="fa-IR" sz="2400" dirty="0">
              <a:solidFill>
                <a:schemeClr val="accent1"/>
              </a:solidFill>
              <a:latin typeface="Vazir" panose="020B0603030804020204" pitchFamily="34" charset="-78"/>
              <a:cs typeface="Vazir" panose="020B0603030804020204" pitchFamily="34" charset="-78"/>
            </a:endParaRPr>
          </a:p>
        </p:txBody>
      </p:sp>
      <p:sp>
        <p:nvSpPr>
          <p:cNvPr id="3" name="Subtitle 12">
            <a:extLst>
              <a:ext uri="{FF2B5EF4-FFF2-40B4-BE49-F238E27FC236}">
                <a16:creationId xmlns:a16="http://schemas.microsoft.com/office/drawing/2014/main" id="{822C4227-991A-70CA-1629-8D1DF958F3BF}"/>
              </a:ext>
            </a:extLst>
          </p:cNvPr>
          <p:cNvSpPr txBox="1">
            <a:spLocks/>
          </p:cNvSpPr>
          <p:nvPr/>
        </p:nvSpPr>
        <p:spPr>
          <a:xfrm>
            <a:off x="249381" y="102744"/>
            <a:ext cx="6234548" cy="81269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1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9pPr>
          </a:lstStyle>
          <a:p>
            <a:pPr algn="r"/>
            <a:r>
              <a:rPr lang="fa-IR" sz="2400" b="1" dirty="0">
                <a:solidFill>
                  <a:srgbClr val="FF0000"/>
                </a:solidFill>
                <a:latin typeface="Gill Sans MT" pitchFamily="34" charset="0"/>
                <a:ea typeface="+mn-ea"/>
                <a:cs typeface="B Titr" panose="00000700000000000000" pitchFamily="2" charset="-78"/>
                <a:sym typeface="Arial"/>
              </a:rPr>
              <a:t>عنوان را وارد نمایید.</a:t>
            </a:r>
            <a:endParaRPr lang="en-US" sz="2400" b="1" dirty="0">
              <a:solidFill>
                <a:srgbClr val="FF0000"/>
              </a:solidFill>
              <a:latin typeface="Gill Sans MT" pitchFamily="34" charset="0"/>
              <a:ea typeface="+mn-ea"/>
              <a:cs typeface="B Titr" panose="00000700000000000000" pitchFamily="2" charset="-78"/>
              <a:sym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2E0231-FEED-B20C-6319-26E149F5A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381" y="861822"/>
            <a:ext cx="812698" cy="812698"/>
          </a:xfrm>
          <a:prstGeom prst="rect">
            <a:avLst/>
          </a:prstGeom>
        </p:spPr>
      </p:pic>
      <p:sp>
        <p:nvSpPr>
          <p:cNvPr id="4" name="Rectangle 6">
            <a:extLst>
              <a:ext uri="{FF2B5EF4-FFF2-40B4-BE49-F238E27FC236}">
                <a16:creationId xmlns:a16="http://schemas.microsoft.com/office/drawing/2014/main" id="{A948C9D1-A871-9474-CF2F-0590BE078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059" y="4294035"/>
            <a:ext cx="78002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2550" algn="l" rtl="1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a-IR" sz="2000" b="1" dirty="0">
                <a:solidFill>
                  <a:schemeClr val="bg1">
                    <a:lumMod val="10000"/>
                    <a:lumOff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لازم است جهت تشریح نوآوری و خلاقیت ایده، اسلایدهای تکمیلی اضافه شود.</a:t>
            </a:r>
            <a:endParaRPr lang="en-US" sz="2000" dirty="0">
              <a:solidFill>
                <a:schemeClr val="bg1">
                  <a:lumMod val="10000"/>
                  <a:lumOff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1E16C24C-0EA5-04B3-97C1-C5CA57AD2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985" y="-10859"/>
            <a:ext cx="8460431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ارایه راه حل، روش اجرا</a:t>
            </a:r>
            <a:r>
              <a:rPr lang="en-US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 </a:t>
            </a:r>
            <a:r>
              <a:rPr lang="fa-IR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 و فرآیند تولید</a:t>
            </a:r>
            <a:endParaRPr lang="en-US" sz="2000" b="1" dirty="0">
              <a:solidFill>
                <a:schemeClr val="accent1"/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547B4F0-7B72-8701-59C4-3C5A716E0442}"/>
              </a:ext>
            </a:extLst>
          </p:cNvPr>
          <p:cNvSpPr txBox="1">
            <a:spLocks/>
          </p:cNvSpPr>
          <p:nvPr/>
        </p:nvSpPr>
        <p:spPr>
          <a:xfrm>
            <a:off x="859809" y="1063058"/>
            <a:ext cx="7629582" cy="1857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9pPr>
          </a:lstStyle>
          <a:p>
            <a:pPr algn="justLow" rtl="1"/>
            <a:r>
              <a:rPr lang="fa-IR" sz="20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  <a:sym typeface="Arial"/>
              </a:rPr>
              <a:t>بطور معمول افراد با برخورد با یک نیاز و مساله در جامعه یا بازار به یک ایده می‌رسند که می تواند منجر به حل مساله یا رفع نیاز شود. </a:t>
            </a:r>
          </a:p>
          <a:p>
            <a:pPr algn="justLow" rtl="1"/>
            <a:endParaRPr lang="fa-IR" sz="2000" b="1" dirty="0">
              <a:solidFill>
                <a:schemeClr val="accent1"/>
              </a:solidFill>
              <a:latin typeface="Gill Sans MT" pitchFamily="34" charset="0"/>
              <a:cs typeface="B Titr" panose="00000700000000000000" pitchFamily="2" charset="-78"/>
              <a:sym typeface="Arial"/>
            </a:endParaRPr>
          </a:p>
          <a:p>
            <a:pPr algn="justLow" rtl="1"/>
            <a:r>
              <a:rPr lang="fa-IR" sz="20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  <a:sym typeface="Arial"/>
              </a:rPr>
              <a:t>در این قسمت با توضیح، استفاده از تصویر و نمودار و با  یک نگاه کل به جزء، مساله اصلی را مطرح کنید. </a:t>
            </a:r>
          </a:p>
          <a:p>
            <a:pPr algn="justLow" rtl="1"/>
            <a:endParaRPr lang="fa-IR" dirty="0">
              <a:latin typeface="2  Nazanin"/>
            </a:endParaRPr>
          </a:p>
          <a:p>
            <a:pPr algn="justLow" rtl="1"/>
            <a:endParaRPr lang="fa-IR" dirty="0">
              <a:latin typeface="2  Nazanin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866774-F08E-7D2B-38E4-C490DE164EA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86985" y="62584"/>
            <a:ext cx="802604" cy="80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109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6DCE682-9B6C-66B5-C351-1CF29E897721}"/>
              </a:ext>
            </a:extLst>
          </p:cNvPr>
          <p:cNvSpPr txBox="1">
            <a:spLocks/>
          </p:cNvSpPr>
          <p:nvPr/>
        </p:nvSpPr>
        <p:spPr>
          <a:xfrm>
            <a:off x="643945" y="258872"/>
            <a:ext cx="8378136" cy="7200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defTabSz="457200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/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 مشخصات فنی محصول/خدمت تجاری و نهایی (ويژگي‌هاي محصول/ خدمات نهايي)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26626D-B471-55A8-0C81-56276C795623}"/>
              </a:ext>
            </a:extLst>
          </p:cNvPr>
          <p:cNvSpPr txBox="1"/>
          <p:nvPr/>
        </p:nvSpPr>
        <p:spPr>
          <a:xfrm>
            <a:off x="785613" y="1378040"/>
            <a:ext cx="780459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a-IR" sz="2200" b="1" kern="1200" cap="all" dirty="0">
                <a:solidFill>
                  <a:schemeClr val="accent1"/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مشخصات فنی محصول را ذکر کنید از جداول استفاده کنید یا بصورت تیتروار چند مشخصه مهم کاتالوگی محصول را بنویسید.</a:t>
            </a:r>
          </a:p>
          <a:p>
            <a:pPr algn="r" rtl="1"/>
            <a:r>
              <a:rPr lang="fa-IR" sz="2200" b="1" kern="1200" cap="all" dirty="0">
                <a:solidFill>
                  <a:schemeClr val="accent1"/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به عنوان مثال:</a:t>
            </a:r>
          </a:p>
          <a:p>
            <a:pPr algn="r" rtl="1"/>
            <a:r>
              <a:rPr lang="fa-IR" sz="2200" b="1" kern="1200" cap="all" dirty="0">
                <a:solidFill>
                  <a:schemeClr val="accent1"/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1- اندازه ، وزن، سرعت موتور .....</a:t>
            </a:r>
          </a:p>
          <a:p>
            <a:pPr algn="r" rtl="1"/>
            <a:r>
              <a:rPr lang="fa-IR" sz="2200" b="1" kern="1200" cap="all" dirty="0">
                <a:solidFill>
                  <a:schemeClr val="accent1"/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2- آلیاژ، چسبندگی، .....</a:t>
            </a:r>
          </a:p>
          <a:p>
            <a:pPr algn="r" rtl="1"/>
            <a:r>
              <a:rPr lang="fa-IR" sz="2200" b="1" kern="1200" cap="all" dirty="0">
                <a:solidFill>
                  <a:schemeClr val="accent1"/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3- تعداد کاربر قابل پشتیبانی، پلتفرم، زبان برنامه نویسی، ..... </a:t>
            </a:r>
          </a:p>
          <a:p>
            <a:pPr algn="r" rtl="1"/>
            <a:r>
              <a:rPr lang="fa-IR" sz="2200" b="1" kern="1200" cap="all" dirty="0">
                <a:solidFill>
                  <a:schemeClr val="accent1"/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4- جنبه های هنری، نوع طراحی، نوع بافت، .....</a:t>
            </a:r>
          </a:p>
          <a:p>
            <a:pPr algn="r" rtl="1"/>
            <a:r>
              <a:rPr lang="fa-IR" sz="1400" dirty="0">
                <a:solidFill>
                  <a:srgbClr val="003366"/>
                </a:solidFill>
              </a:rPr>
              <a:t>5- .....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D65D1B-192B-934F-8F48-41F6070E24E4}"/>
              </a:ext>
            </a:extLst>
          </p:cNvPr>
          <p:cNvSpPr txBox="1"/>
          <p:nvPr/>
        </p:nvSpPr>
        <p:spPr>
          <a:xfrm>
            <a:off x="827348" y="4010431"/>
            <a:ext cx="7489304" cy="888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  <a:spcAft>
                <a:spcPts val="1200"/>
              </a:spcAft>
            </a:pPr>
            <a:r>
              <a:rPr lang="fa-IR" sz="1800" b="1" dirty="0">
                <a:solidFill>
                  <a:schemeClr val="bg1">
                    <a:lumMod val="10000"/>
                    <a:lumOff val="90000"/>
                  </a:schemeClr>
                </a:solidFill>
                <a:latin typeface="Gill Sans MT"/>
                <a:cs typeface="B Nazanin" pitchFamily="2" charset="-78"/>
              </a:rPr>
              <a:t>در صورت نیاز می توانید از اسلاید بعدی هم برای استفاده از تصاویر استفاده کنید. (تصاویر گویا و بزرگ باشد.)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36"/>
          <p:cNvSpPr txBox="1">
            <a:spLocks noGrp="1"/>
          </p:cNvSpPr>
          <p:nvPr>
            <p:ph type="subTitle" idx="3"/>
          </p:nvPr>
        </p:nvSpPr>
        <p:spPr>
          <a:xfrm>
            <a:off x="1425959" y="803680"/>
            <a:ext cx="6509035" cy="36974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4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متن مورد نظر را </a:t>
            </a:r>
            <a:r>
              <a:rPr lang="fa-IR" sz="24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  <a:sym typeface="Arial"/>
              </a:rPr>
              <a:t>وارد</a:t>
            </a:r>
            <a:r>
              <a:rPr lang="fa-IR" sz="24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 نمایید</a:t>
            </a:r>
            <a:endParaRPr sz="2400" b="1" dirty="0">
              <a:solidFill>
                <a:schemeClr val="accent1"/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E16C24C-0EA5-04B3-97C1-C5CA57AD2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4" y="-24783"/>
            <a:ext cx="8814287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چالشی‌ترین بخش کار از جنبه فنی</a:t>
            </a:r>
            <a:endParaRPr lang="en-US" sz="2000" b="1" dirty="0">
              <a:solidFill>
                <a:schemeClr val="accent1"/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A32494-E3BA-689F-5685-8704C2FDCA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5" y="0"/>
            <a:ext cx="969000" cy="969000"/>
          </a:xfrm>
          <a:prstGeom prst="rect">
            <a:avLst/>
          </a:prstGeom>
        </p:spPr>
      </p:pic>
      <p:grpSp>
        <p:nvGrpSpPr>
          <p:cNvPr id="18" name="Google Shape;643;p36">
            <a:extLst>
              <a:ext uri="{FF2B5EF4-FFF2-40B4-BE49-F238E27FC236}">
                <a16:creationId xmlns:a16="http://schemas.microsoft.com/office/drawing/2014/main" id="{5DA554BE-3E33-26CC-4F7F-B05BB8ADA050}"/>
              </a:ext>
            </a:extLst>
          </p:cNvPr>
          <p:cNvGrpSpPr>
            <a:grpSpLocks noChangeAspect="1"/>
          </p:cNvGrpSpPr>
          <p:nvPr/>
        </p:nvGrpSpPr>
        <p:grpSpPr>
          <a:xfrm>
            <a:off x="8597046" y="1134007"/>
            <a:ext cx="568789" cy="548640"/>
            <a:chOff x="1284208" y="1963771"/>
            <a:chExt cx="379488" cy="366047"/>
          </a:xfrm>
        </p:grpSpPr>
        <p:sp>
          <p:nvSpPr>
            <p:cNvPr id="19" name="Google Shape;644;p36">
              <a:extLst>
                <a:ext uri="{FF2B5EF4-FFF2-40B4-BE49-F238E27FC236}">
                  <a16:creationId xmlns:a16="http://schemas.microsoft.com/office/drawing/2014/main" id="{C7F25339-F4AA-F1FB-A606-E22F7232AEA7}"/>
                </a:ext>
              </a:extLst>
            </p:cNvPr>
            <p:cNvSpPr/>
            <p:nvPr/>
          </p:nvSpPr>
          <p:spPr>
            <a:xfrm>
              <a:off x="1436861" y="2112975"/>
              <a:ext cx="69444" cy="68902"/>
            </a:xfrm>
            <a:custGeom>
              <a:avLst/>
              <a:gdLst/>
              <a:ahLst/>
              <a:cxnLst/>
              <a:rect l="l" t="t" r="r" b="b"/>
              <a:pathLst>
                <a:path w="2180" h="2163" extrusionOk="0">
                  <a:moveTo>
                    <a:pt x="1086" y="1"/>
                  </a:moveTo>
                  <a:cubicBezTo>
                    <a:pt x="526" y="1"/>
                    <a:pt x="0" y="443"/>
                    <a:pt x="0" y="1079"/>
                  </a:cubicBezTo>
                  <a:cubicBezTo>
                    <a:pt x="0" y="1675"/>
                    <a:pt x="501" y="2163"/>
                    <a:pt x="1096" y="2163"/>
                  </a:cubicBezTo>
                  <a:cubicBezTo>
                    <a:pt x="1703" y="2163"/>
                    <a:pt x="2179" y="1675"/>
                    <a:pt x="2179" y="1079"/>
                  </a:cubicBezTo>
                  <a:cubicBezTo>
                    <a:pt x="2144" y="1020"/>
                    <a:pt x="2144" y="960"/>
                    <a:pt x="2132" y="889"/>
                  </a:cubicBezTo>
                  <a:cubicBezTo>
                    <a:pt x="2121" y="802"/>
                    <a:pt x="2040" y="744"/>
                    <a:pt x="1963" y="744"/>
                  </a:cubicBezTo>
                  <a:cubicBezTo>
                    <a:pt x="1955" y="744"/>
                    <a:pt x="1948" y="745"/>
                    <a:pt x="1941" y="746"/>
                  </a:cubicBezTo>
                  <a:cubicBezTo>
                    <a:pt x="1846" y="770"/>
                    <a:pt x="1786" y="853"/>
                    <a:pt x="1810" y="948"/>
                  </a:cubicBezTo>
                  <a:cubicBezTo>
                    <a:pt x="1883" y="1428"/>
                    <a:pt x="1488" y="1811"/>
                    <a:pt x="1059" y="1811"/>
                  </a:cubicBezTo>
                  <a:cubicBezTo>
                    <a:pt x="923" y="1811"/>
                    <a:pt x="784" y="1772"/>
                    <a:pt x="655" y="1687"/>
                  </a:cubicBezTo>
                  <a:cubicBezTo>
                    <a:pt x="48" y="1282"/>
                    <a:pt x="346" y="329"/>
                    <a:pt x="1072" y="329"/>
                  </a:cubicBezTo>
                  <a:cubicBezTo>
                    <a:pt x="1239" y="329"/>
                    <a:pt x="1405" y="389"/>
                    <a:pt x="1536" y="496"/>
                  </a:cubicBezTo>
                  <a:cubicBezTo>
                    <a:pt x="1567" y="522"/>
                    <a:pt x="1605" y="534"/>
                    <a:pt x="1642" y="534"/>
                  </a:cubicBezTo>
                  <a:cubicBezTo>
                    <a:pt x="1692" y="534"/>
                    <a:pt x="1741" y="513"/>
                    <a:pt x="1774" y="472"/>
                  </a:cubicBezTo>
                  <a:cubicBezTo>
                    <a:pt x="1834" y="389"/>
                    <a:pt x="1822" y="294"/>
                    <a:pt x="1751" y="234"/>
                  </a:cubicBezTo>
                  <a:cubicBezTo>
                    <a:pt x="1545" y="73"/>
                    <a:pt x="1313" y="1"/>
                    <a:pt x="10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645;p36">
              <a:extLst>
                <a:ext uri="{FF2B5EF4-FFF2-40B4-BE49-F238E27FC236}">
                  <a16:creationId xmlns:a16="http://schemas.microsoft.com/office/drawing/2014/main" id="{401AAF1A-F007-4A9B-5025-71F15856AD0C}"/>
                </a:ext>
              </a:extLst>
            </p:cNvPr>
            <p:cNvSpPr/>
            <p:nvPr/>
          </p:nvSpPr>
          <p:spPr>
            <a:xfrm>
              <a:off x="1284212" y="1963766"/>
              <a:ext cx="379489" cy="366046"/>
            </a:xfrm>
            <a:custGeom>
              <a:avLst/>
              <a:gdLst/>
              <a:ahLst/>
              <a:cxnLst/>
              <a:rect l="l" t="t" r="r" b="b"/>
              <a:pathLst>
                <a:path w="11913" h="11491" extrusionOk="0">
                  <a:moveTo>
                    <a:pt x="1031" y="2185"/>
                  </a:moveTo>
                  <a:cubicBezTo>
                    <a:pt x="1151" y="2185"/>
                    <a:pt x="1275" y="2224"/>
                    <a:pt x="1387" y="2311"/>
                  </a:cubicBezTo>
                  <a:cubicBezTo>
                    <a:pt x="1625" y="2489"/>
                    <a:pt x="1673" y="2834"/>
                    <a:pt x="1506" y="3084"/>
                  </a:cubicBezTo>
                  <a:cubicBezTo>
                    <a:pt x="1389" y="3256"/>
                    <a:pt x="1207" y="3337"/>
                    <a:pt x="1026" y="3337"/>
                  </a:cubicBezTo>
                  <a:cubicBezTo>
                    <a:pt x="767" y="3337"/>
                    <a:pt x="510" y="3171"/>
                    <a:pt x="447" y="2870"/>
                  </a:cubicBezTo>
                  <a:cubicBezTo>
                    <a:pt x="376" y="2492"/>
                    <a:pt x="689" y="2185"/>
                    <a:pt x="1031" y="2185"/>
                  </a:cubicBezTo>
                  <a:close/>
                  <a:moveTo>
                    <a:pt x="4269" y="3025"/>
                  </a:moveTo>
                  <a:cubicBezTo>
                    <a:pt x="4364" y="3073"/>
                    <a:pt x="5435" y="3680"/>
                    <a:pt x="5519" y="3739"/>
                  </a:cubicBezTo>
                  <a:lnTo>
                    <a:pt x="4269" y="4454"/>
                  </a:lnTo>
                  <a:lnTo>
                    <a:pt x="4269" y="3025"/>
                  </a:lnTo>
                  <a:close/>
                  <a:moveTo>
                    <a:pt x="7448" y="3025"/>
                  </a:moveTo>
                  <a:lnTo>
                    <a:pt x="7448" y="4454"/>
                  </a:lnTo>
                  <a:lnTo>
                    <a:pt x="6197" y="3739"/>
                  </a:lnTo>
                  <a:lnTo>
                    <a:pt x="7448" y="3025"/>
                  </a:lnTo>
                  <a:close/>
                  <a:moveTo>
                    <a:pt x="2550" y="2268"/>
                  </a:moveTo>
                  <a:cubicBezTo>
                    <a:pt x="2817" y="2268"/>
                    <a:pt x="3085" y="2336"/>
                    <a:pt x="3328" y="2477"/>
                  </a:cubicBezTo>
                  <a:cubicBezTo>
                    <a:pt x="3697" y="2692"/>
                    <a:pt x="3566" y="2608"/>
                    <a:pt x="3935" y="2811"/>
                  </a:cubicBezTo>
                  <a:lnTo>
                    <a:pt x="3935" y="4644"/>
                  </a:lnTo>
                  <a:lnTo>
                    <a:pt x="2328" y="5573"/>
                  </a:lnTo>
                  <a:lnTo>
                    <a:pt x="1744" y="5240"/>
                  </a:lnTo>
                  <a:cubicBezTo>
                    <a:pt x="1375" y="5037"/>
                    <a:pt x="1125" y="4692"/>
                    <a:pt x="1006" y="4275"/>
                  </a:cubicBezTo>
                  <a:cubicBezTo>
                    <a:pt x="947" y="4085"/>
                    <a:pt x="923" y="3870"/>
                    <a:pt x="959" y="3680"/>
                  </a:cubicBezTo>
                  <a:lnTo>
                    <a:pt x="959" y="3680"/>
                  </a:lnTo>
                  <a:cubicBezTo>
                    <a:pt x="981" y="3681"/>
                    <a:pt x="1003" y="3682"/>
                    <a:pt x="1025" y="3682"/>
                  </a:cubicBezTo>
                  <a:cubicBezTo>
                    <a:pt x="1659" y="3682"/>
                    <a:pt x="2129" y="3028"/>
                    <a:pt x="1875" y="2418"/>
                  </a:cubicBezTo>
                  <a:cubicBezTo>
                    <a:pt x="2090" y="2319"/>
                    <a:pt x="2320" y="2268"/>
                    <a:pt x="2550" y="2268"/>
                  </a:cubicBezTo>
                  <a:close/>
                  <a:moveTo>
                    <a:pt x="9186" y="2275"/>
                  </a:moveTo>
                  <a:cubicBezTo>
                    <a:pt x="10067" y="2275"/>
                    <a:pt x="10781" y="2977"/>
                    <a:pt x="10781" y="3858"/>
                  </a:cubicBezTo>
                  <a:cubicBezTo>
                    <a:pt x="10781" y="4418"/>
                    <a:pt x="10460" y="4954"/>
                    <a:pt x="9972" y="5240"/>
                  </a:cubicBezTo>
                  <a:lnTo>
                    <a:pt x="9400" y="5573"/>
                  </a:lnTo>
                  <a:cubicBezTo>
                    <a:pt x="9186" y="5454"/>
                    <a:pt x="7983" y="4751"/>
                    <a:pt x="7793" y="4644"/>
                  </a:cubicBezTo>
                  <a:lnTo>
                    <a:pt x="7793" y="2834"/>
                  </a:lnTo>
                  <a:cubicBezTo>
                    <a:pt x="8245" y="2596"/>
                    <a:pt x="8567" y="2275"/>
                    <a:pt x="9186" y="2275"/>
                  </a:cubicBezTo>
                  <a:close/>
                  <a:moveTo>
                    <a:pt x="3935" y="5013"/>
                  </a:moveTo>
                  <a:lnTo>
                    <a:pt x="3935" y="6478"/>
                  </a:lnTo>
                  <a:lnTo>
                    <a:pt x="2673" y="5751"/>
                  </a:lnTo>
                  <a:lnTo>
                    <a:pt x="3935" y="5013"/>
                  </a:lnTo>
                  <a:close/>
                  <a:moveTo>
                    <a:pt x="7793" y="5037"/>
                  </a:moveTo>
                  <a:cubicBezTo>
                    <a:pt x="7948" y="5120"/>
                    <a:pt x="8900" y="5668"/>
                    <a:pt x="9055" y="5763"/>
                  </a:cubicBezTo>
                  <a:lnTo>
                    <a:pt x="7793" y="6490"/>
                  </a:lnTo>
                  <a:lnTo>
                    <a:pt x="7793" y="5037"/>
                  </a:lnTo>
                  <a:close/>
                  <a:moveTo>
                    <a:pt x="5852" y="3918"/>
                  </a:moveTo>
                  <a:lnTo>
                    <a:pt x="7448" y="4823"/>
                  </a:lnTo>
                  <a:lnTo>
                    <a:pt x="7448" y="6668"/>
                  </a:lnTo>
                  <a:lnTo>
                    <a:pt x="5852" y="7573"/>
                  </a:lnTo>
                  <a:lnTo>
                    <a:pt x="4257" y="6668"/>
                  </a:lnTo>
                  <a:lnTo>
                    <a:pt x="4257" y="4823"/>
                  </a:lnTo>
                  <a:lnTo>
                    <a:pt x="5852" y="3918"/>
                  </a:lnTo>
                  <a:close/>
                  <a:moveTo>
                    <a:pt x="7448" y="7061"/>
                  </a:moveTo>
                  <a:lnTo>
                    <a:pt x="7448" y="8490"/>
                  </a:lnTo>
                  <a:cubicBezTo>
                    <a:pt x="7352" y="8442"/>
                    <a:pt x="6281" y="7835"/>
                    <a:pt x="6197" y="7776"/>
                  </a:cubicBezTo>
                  <a:lnTo>
                    <a:pt x="7448" y="7061"/>
                  </a:lnTo>
                  <a:close/>
                  <a:moveTo>
                    <a:pt x="4269" y="7073"/>
                  </a:moveTo>
                  <a:lnTo>
                    <a:pt x="5519" y="7787"/>
                  </a:lnTo>
                  <a:lnTo>
                    <a:pt x="4269" y="8502"/>
                  </a:lnTo>
                  <a:lnTo>
                    <a:pt x="4269" y="7073"/>
                  </a:lnTo>
                  <a:close/>
                  <a:moveTo>
                    <a:pt x="9376" y="5954"/>
                  </a:moveTo>
                  <a:lnTo>
                    <a:pt x="9960" y="6287"/>
                  </a:lnTo>
                  <a:cubicBezTo>
                    <a:pt x="10329" y="6490"/>
                    <a:pt x="10579" y="6835"/>
                    <a:pt x="10710" y="7252"/>
                  </a:cubicBezTo>
                  <a:cubicBezTo>
                    <a:pt x="10746" y="7430"/>
                    <a:pt x="10757" y="7609"/>
                    <a:pt x="10757" y="7787"/>
                  </a:cubicBezTo>
                  <a:cubicBezTo>
                    <a:pt x="10736" y="7786"/>
                    <a:pt x="10714" y="7785"/>
                    <a:pt x="10693" y="7785"/>
                  </a:cubicBezTo>
                  <a:cubicBezTo>
                    <a:pt x="10049" y="7785"/>
                    <a:pt x="9612" y="8474"/>
                    <a:pt x="9888" y="9085"/>
                  </a:cubicBezTo>
                  <a:cubicBezTo>
                    <a:pt x="9662" y="9190"/>
                    <a:pt x="9412" y="9249"/>
                    <a:pt x="9161" y="9249"/>
                  </a:cubicBezTo>
                  <a:cubicBezTo>
                    <a:pt x="8898" y="9249"/>
                    <a:pt x="8632" y="9184"/>
                    <a:pt x="8388" y="9038"/>
                  </a:cubicBezTo>
                  <a:cubicBezTo>
                    <a:pt x="8007" y="8811"/>
                    <a:pt x="8138" y="8907"/>
                    <a:pt x="7769" y="8692"/>
                  </a:cubicBezTo>
                  <a:lnTo>
                    <a:pt x="7769" y="6883"/>
                  </a:lnTo>
                  <a:lnTo>
                    <a:pt x="9376" y="5954"/>
                  </a:lnTo>
                  <a:close/>
                  <a:moveTo>
                    <a:pt x="10731" y="8111"/>
                  </a:moveTo>
                  <a:cubicBezTo>
                    <a:pt x="10841" y="8111"/>
                    <a:pt x="10950" y="8142"/>
                    <a:pt x="11043" y="8204"/>
                  </a:cubicBezTo>
                  <a:cubicBezTo>
                    <a:pt x="11484" y="8502"/>
                    <a:pt x="11329" y="9157"/>
                    <a:pt x="10841" y="9264"/>
                  </a:cubicBezTo>
                  <a:cubicBezTo>
                    <a:pt x="10802" y="9271"/>
                    <a:pt x="10764" y="9275"/>
                    <a:pt x="10726" y="9275"/>
                  </a:cubicBezTo>
                  <a:cubicBezTo>
                    <a:pt x="10276" y="9275"/>
                    <a:pt x="9982" y="8767"/>
                    <a:pt x="10246" y="8371"/>
                  </a:cubicBezTo>
                  <a:cubicBezTo>
                    <a:pt x="10358" y="8199"/>
                    <a:pt x="10545" y="8111"/>
                    <a:pt x="10731" y="8111"/>
                  </a:cubicBezTo>
                  <a:close/>
                  <a:moveTo>
                    <a:pt x="5852" y="7978"/>
                  </a:moveTo>
                  <a:cubicBezTo>
                    <a:pt x="6043" y="8097"/>
                    <a:pt x="7233" y="8764"/>
                    <a:pt x="7448" y="8883"/>
                  </a:cubicBezTo>
                  <a:lnTo>
                    <a:pt x="7448" y="9585"/>
                  </a:lnTo>
                  <a:cubicBezTo>
                    <a:pt x="7448" y="10466"/>
                    <a:pt x="6733" y="11181"/>
                    <a:pt x="5852" y="11181"/>
                  </a:cubicBezTo>
                  <a:cubicBezTo>
                    <a:pt x="4971" y="11181"/>
                    <a:pt x="4257" y="10466"/>
                    <a:pt x="4257" y="9585"/>
                  </a:cubicBezTo>
                  <a:lnTo>
                    <a:pt x="4257" y="8883"/>
                  </a:lnTo>
                  <a:lnTo>
                    <a:pt x="5852" y="7978"/>
                  </a:lnTo>
                  <a:close/>
                  <a:moveTo>
                    <a:pt x="5852" y="1"/>
                  </a:moveTo>
                  <a:cubicBezTo>
                    <a:pt x="4792" y="1"/>
                    <a:pt x="3935" y="870"/>
                    <a:pt x="3935" y="1918"/>
                  </a:cubicBezTo>
                  <a:lnTo>
                    <a:pt x="3935" y="2430"/>
                  </a:lnTo>
                  <a:cubicBezTo>
                    <a:pt x="3649" y="2263"/>
                    <a:pt x="3757" y="2322"/>
                    <a:pt x="3483" y="2180"/>
                  </a:cubicBezTo>
                  <a:cubicBezTo>
                    <a:pt x="3183" y="2005"/>
                    <a:pt x="2854" y="1922"/>
                    <a:pt x="2529" y="1922"/>
                  </a:cubicBezTo>
                  <a:cubicBezTo>
                    <a:pt x="2235" y="1922"/>
                    <a:pt x="1945" y="1990"/>
                    <a:pt x="1685" y="2120"/>
                  </a:cubicBezTo>
                  <a:cubicBezTo>
                    <a:pt x="1491" y="1915"/>
                    <a:pt x="1256" y="1827"/>
                    <a:pt x="1027" y="1827"/>
                  </a:cubicBezTo>
                  <a:cubicBezTo>
                    <a:pt x="497" y="1827"/>
                    <a:pt x="0" y="2303"/>
                    <a:pt x="125" y="2918"/>
                  </a:cubicBezTo>
                  <a:cubicBezTo>
                    <a:pt x="185" y="3215"/>
                    <a:pt x="375" y="3454"/>
                    <a:pt x="625" y="3573"/>
                  </a:cubicBezTo>
                  <a:cubicBezTo>
                    <a:pt x="530" y="4335"/>
                    <a:pt x="887" y="5109"/>
                    <a:pt x="1578" y="5501"/>
                  </a:cubicBezTo>
                  <a:cubicBezTo>
                    <a:pt x="1816" y="5644"/>
                    <a:pt x="1744" y="5597"/>
                    <a:pt x="1983" y="5728"/>
                  </a:cubicBezTo>
                  <a:lnTo>
                    <a:pt x="1578" y="5954"/>
                  </a:lnTo>
                  <a:cubicBezTo>
                    <a:pt x="982" y="6299"/>
                    <a:pt x="613" y="6942"/>
                    <a:pt x="613" y="7633"/>
                  </a:cubicBezTo>
                  <a:cubicBezTo>
                    <a:pt x="613" y="8633"/>
                    <a:pt x="1375" y="9466"/>
                    <a:pt x="2375" y="9538"/>
                  </a:cubicBezTo>
                  <a:lnTo>
                    <a:pt x="2387" y="9538"/>
                  </a:lnTo>
                  <a:cubicBezTo>
                    <a:pt x="2471" y="9538"/>
                    <a:pt x="2554" y="9478"/>
                    <a:pt x="2554" y="9395"/>
                  </a:cubicBezTo>
                  <a:cubicBezTo>
                    <a:pt x="2566" y="9300"/>
                    <a:pt x="2495" y="9216"/>
                    <a:pt x="2399" y="9216"/>
                  </a:cubicBezTo>
                  <a:cubicBezTo>
                    <a:pt x="1578" y="9145"/>
                    <a:pt x="959" y="8454"/>
                    <a:pt x="959" y="7633"/>
                  </a:cubicBezTo>
                  <a:cubicBezTo>
                    <a:pt x="959" y="7073"/>
                    <a:pt x="1268" y="6537"/>
                    <a:pt x="1756" y="6252"/>
                  </a:cubicBezTo>
                  <a:lnTo>
                    <a:pt x="2340" y="5918"/>
                  </a:lnTo>
                  <a:lnTo>
                    <a:pt x="3947" y="6847"/>
                  </a:lnTo>
                  <a:lnTo>
                    <a:pt x="3947" y="8657"/>
                  </a:lnTo>
                  <a:cubicBezTo>
                    <a:pt x="3411" y="8954"/>
                    <a:pt x="3280" y="9061"/>
                    <a:pt x="3030" y="9157"/>
                  </a:cubicBezTo>
                  <a:cubicBezTo>
                    <a:pt x="2935" y="9180"/>
                    <a:pt x="2887" y="9276"/>
                    <a:pt x="2911" y="9359"/>
                  </a:cubicBezTo>
                  <a:cubicBezTo>
                    <a:pt x="2932" y="9443"/>
                    <a:pt x="3008" y="9480"/>
                    <a:pt x="3082" y="9480"/>
                  </a:cubicBezTo>
                  <a:cubicBezTo>
                    <a:pt x="3093" y="9480"/>
                    <a:pt x="3103" y="9480"/>
                    <a:pt x="3114" y="9478"/>
                  </a:cubicBezTo>
                  <a:cubicBezTo>
                    <a:pt x="3423" y="9395"/>
                    <a:pt x="3578" y="9252"/>
                    <a:pt x="3947" y="9061"/>
                  </a:cubicBezTo>
                  <a:lnTo>
                    <a:pt x="3947" y="9573"/>
                  </a:lnTo>
                  <a:cubicBezTo>
                    <a:pt x="3947" y="10621"/>
                    <a:pt x="4816" y="11490"/>
                    <a:pt x="5864" y="11490"/>
                  </a:cubicBezTo>
                  <a:cubicBezTo>
                    <a:pt x="6924" y="11490"/>
                    <a:pt x="7793" y="10621"/>
                    <a:pt x="7793" y="9573"/>
                  </a:cubicBezTo>
                  <a:lnTo>
                    <a:pt x="7793" y="9085"/>
                  </a:lnTo>
                  <a:cubicBezTo>
                    <a:pt x="8269" y="9347"/>
                    <a:pt x="8591" y="9585"/>
                    <a:pt x="9186" y="9585"/>
                  </a:cubicBezTo>
                  <a:cubicBezTo>
                    <a:pt x="9495" y="9585"/>
                    <a:pt x="9829" y="9514"/>
                    <a:pt x="10115" y="9359"/>
                  </a:cubicBezTo>
                  <a:cubicBezTo>
                    <a:pt x="10277" y="9521"/>
                    <a:pt x="10500" y="9615"/>
                    <a:pt x="10736" y="9615"/>
                  </a:cubicBezTo>
                  <a:cubicBezTo>
                    <a:pt x="10794" y="9615"/>
                    <a:pt x="10853" y="9609"/>
                    <a:pt x="10912" y="9597"/>
                  </a:cubicBezTo>
                  <a:cubicBezTo>
                    <a:pt x="11781" y="9419"/>
                    <a:pt x="11912" y="8216"/>
                    <a:pt x="11091" y="7847"/>
                  </a:cubicBezTo>
                  <a:cubicBezTo>
                    <a:pt x="11162" y="7121"/>
                    <a:pt x="10805" y="6371"/>
                    <a:pt x="10138" y="5990"/>
                  </a:cubicBezTo>
                  <a:cubicBezTo>
                    <a:pt x="9900" y="5847"/>
                    <a:pt x="9972" y="5894"/>
                    <a:pt x="9734" y="5763"/>
                  </a:cubicBezTo>
                  <a:lnTo>
                    <a:pt x="10138" y="5537"/>
                  </a:lnTo>
                  <a:cubicBezTo>
                    <a:pt x="11067" y="5013"/>
                    <a:pt x="11377" y="3823"/>
                    <a:pt x="10853" y="2906"/>
                  </a:cubicBezTo>
                  <a:cubicBezTo>
                    <a:pt x="10507" y="2311"/>
                    <a:pt x="9876" y="1941"/>
                    <a:pt x="9174" y="1941"/>
                  </a:cubicBezTo>
                  <a:cubicBezTo>
                    <a:pt x="8471" y="1941"/>
                    <a:pt x="8067" y="2311"/>
                    <a:pt x="7769" y="2442"/>
                  </a:cubicBezTo>
                  <a:cubicBezTo>
                    <a:pt x="7757" y="2025"/>
                    <a:pt x="7805" y="1834"/>
                    <a:pt x="7733" y="1525"/>
                  </a:cubicBezTo>
                  <a:cubicBezTo>
                    <a:pt x="7711" y="1438"/>
                    <a:pt x="7640" y="1380"/>
                    <a:pt x="7546" y="1380"/>
                  </a:cubicBezTo>
                  <a:cubicBezTo>
                    <a:pt x="7537" y="1380"/>
                    <a:pt x="7528" y="1381"/>
                    <a:pt x="7519" y="1382"/>
                  </a:cubicBezTo>
                  <a:cubicBezTo>
                    <a:pt x="7436" y="1406"/>
                    <a:pt x="7376" y="1489"/>
                    <a:pt x="7388" y="1596"/>
                  </a:cubicBezTo>
                  <a:cubicBezTo>
                    <a:pt x="7448" y="1858"/>
                    <a:pt x="7412" y="2013"/>
                    <a:pt x="7436" y="2632"/>
                  </a:cubicBezTo>
                  <a:lnTo>
                    <a:pt x="5840" y="3549"/>
                  </a:lnTo>
                  <a:lnTo>
                    <a:pt x="4245" y="2632"/>
                  </a:lnTo>
                  <a:lnTo>
                    <a:pt x="4245" y="1941"/>
                  </a:lnTo>
                  <a:cubicBezTo>
                    <a:pt x="4245" y="1060"/>
                    <a:pt x="4959" y="346"/>
                    <a:pt x="5840" y="346"/>
                  </a:cubicBezTo>
                  <a:cubicBezTo>
                    <a:pt x="6364" y="346"/>
                    <a:pt x="6840" y="596"/>
                    <a:pt x="7150" y="1025"/>
                  </a:cubicBezTo>
                  <a:cubicBezTo>
                    <a:pt x="7186" y="1076"/>
                    <a:pt x="7241" y="1100"/>
                    <a:pt x="7294" y="1100"/>
                  </a:cubicBezTo>
                  <a:cubicBezTo>
                    <a:pt x="7328" y="1100"/>
                    <a:pt x="7360" y="1091"/>
                    <a:pt x="7388" y="1072"/>
                  </a:cubicBezTo>
                  <a:cubicBezTo>
                    <a:pt x="7459" y="1013"/>
                    <a:pt x="7471" y="906"/>
                    <a:pt x="7436" y="834"/>
                  </a:cubicBezTo>
                  <a:cubicBezTo>
                    <a:pt x="7078" y="310"/>
                    <a:pt x="6483" y="1"/>
                    <a:pt x="58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643;p36">
            <a:extLst>
              <a:ext uri="{FF2B5EF4-FFF2-40B4-BE49-F238E27FC236}">
                <a16:creationId xmlns:a16="http://schemas.microsoft.com/office/drawing/2014/main" id="{807CF56A-37E3-4BEB-D1A6-97F17199A68F}"/>
              </a:ext>
            </a:extLst>
          </p:cNvPr>
          <p:cNvGrpSpPr>
            <a:grpSpLocks noChangeAspect="1"/>
          </p:cNvGrpSpPr>
          <p:nvPr/>
        </p:nvGrpSpPr>
        <p:grpSpPr>
          <a:xfrm>
            <a:off x="0" y="1134000"/>
            <a:ext cx="568789" cy="548640"/>
            <a:chOff x="1284208" y="1963771"/>
            <a:chExt cx="379488" cy="366047"/>
          </a:xfrm>
        </p:grpSpPr>
        <p:sp>
          <p:nvSpPr>
            <p:cNvPr id="22" name="Google Shape;644;p36">
              <a:extLst>
                <a:ext uri="{FF2B5EF4-FFF2-40B4-BE49-F238E27FC236}">
                  <a16:creationId xmlns:a16="http://schemas.microsoft.com/office/drawing/2014/main" id="{CD4CE41D-D840-8B1C-2965-0FC3F176DB2F}"/>
                </a:ext>
              </a:extLst>
            </p:cNvPr>
            <p:cNvSpPr/>
            <p:nvPr/>
          </p:nvSpPr>
          <p:spPr>
            <a:xfrm>
              <a:off x="1436861" y="2112975"/>
              <a:ext cx="69444" cy="68902"/>
            </a:xfrm>
            <a:custGeom>
              <a:avLst/>
              <a:gdLst/>
              <a:ahLst/>
              <a:cxnLst/>
              <a:rect l="l" t="t" r="r" b="b"/>
              <a:pathLst>
                <a:path w="2180" h="2163" extrusionOk="0">
                  <a:moveTo>
                    <a:pt x="1086" y="1"/>
                  </a:moveTo>
                  <a:cubicBezTo>
                    <a:pt x="526" y="1"/>
                    <a:pt x="0" y="443"/>
                    <a:pt x="0" y="1079"/>
                  </a:cubicBezTo>
                  <a:cubicBezTo>
                    <a:pt x="0" y="1675"/>
                    <a:pt x="501" y="2163"/>
                    <a:pt x="1096" y="2163"/>
                  </a:cubicBezTo>
                  <a:cubicBezTo>
                    <a:pt x="1703" y="2163"/>
                    <a:pt x="2179" y="1675"/>
                    <a:pt x="2179" y="1079"/>
                  </a:cubicBezTo>
                  <a:cubicBezTo>
                    <a:pt x="2144" y="1020"/>
                    <a:pt x="2144" y="960"/>
                    <a:pt x="2132" y="889"/>
                  </a:cubicBezTo>
                  <a:cubicBezTo>
                    <a:pt x="2121" y="802"/>
                    <a:pt x="2040" y="744"/>
                    <a:pt x="1963" y="744"/>
                  </a:cubicBezTo>
                  <a:cubicBezTo>
                    <a:pt x="1955" y="744"/>
                    <a:pt x="1948" y="745"/>
                    <a:pt x="1941" y="746"/>
                  </a:cubicBezTo>
                  <a:cubicBezTo>
                    <a:pt x="1846" y="770"/>
                    <a:pt x="1786" y="853"/>
                    <a:pt x="1810" y="948"/>
                  </a:cubicBezTo>
                  <a:cubicBezTo>
                    <a:pt x="1883" y="1428"/>
                    <a:pt x="1488" y="1811"/>
                    <a:pt x="1059" y="1811"/>
                  </a:cubicBezTo>
                  <a:cubicBezTo>
                    <a:pt x="923" y="1811"/>
                    <a:pt x="784" y="1772"/>
                    <a:pt x="655" y="1687"/>
                  </a:cubicBezTo>
                  <a:cubicBezTo>
                    <a:pt x="48" y="1282"/>
                    <a:pt x="346" y="329"/>
                    <a:pt x="1072" y="329"/>
                  </a:cubicBezTo>
                  <a:cubicBezTo>
                    <a:pt x="1239" y="329"/>
                    <a:pt x="1405" y="389"/>
                    <a:pt x="1536" y="496"/>
                  </a:cubicBezTo>
                  <a:cubicBezTo>
                    <a:pt x="1567" y="522"/>
                    <a:pt x="1605" y="534"/>
                    <a:pt x="1642" y="534"/>
                  </a:cubicBezTo>
                  <a:cubicBezTo>
                    <a:pt x="1692" y="534"/>
                    <a:pt x="1741" y="513"/>
                    <a:pt x="1774" y="472"/>
                  </a:cubicBezTo>
                  <a:cubicBezTo>
                    <a:pt x="1834" y="389"/>
                    <a:pt x="1822" y="294"/>
                    <a:pt x="1751" y="234"/>
                  </a:cubicBezTo>
                  <a:cubicBezTo>
                    <a:pt x="1545" y="73"/>
                    <a:pt x="1313" y="1"/>
                    <a:pt x="108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645;p36">
              <a:extLst>
                <a:ext uri="{FF2B5EF4-FFF2-40B4-BE49-F238E27FC236}">
                  <a16:creationId xmlns:a16="http://schemas.microsoft.com/office/drawing/2014/main" id="{C59688DF-566C-7EA5-23BC-44C362A985B1}"/>
                </a:ext>
              </a:extLst>
            </p:cNvPr>
            <p:cNvSpPr/>
            <p:nvPr/>
          </p:nvSpPr>
          <p:spPr>
            <a:xfrm>
              <a:off x="1284212" y="1963766"/>
              <a:ext cx="379489" cy="366046"/>
            </a:xfrm>
            <a:custGeom>
              <a:avLst/>
              <a:gdLst/>
              <a:ahLst/>
              <a:cxnLst/>
              <a:rect l="l" t="t" r="r" b="b"/>
              <a:pathLst>
                <a:path w="11913" h="11491" extrusionOk="0">
                  <a:moveTo>
                    <a:pt x="1031" y="2185"/>
                  </a:moveTo>
                  <a:cubicBezTo>
                    <a:pt x="1151" y="2185"/>
                    <a:pt x="1275" y="2224"/>
                    <a:pt x="1387" y="2311"/>
                  </a:cubicBezTo>
                  <a:cubicBezTo>
                    <a:pt x="1625" y="2489"/>
                    <a:pt x="1673" y="2834"/>
                    <a:pt x="1506" y="3084"/>
                  </a:cubicBezTo>
                  <a:cubicBezTo>
                    <a:pt x="1389" y="3256"/>
                    <a:pt x="1207" y="3337"/>
                    <a:pt x="1026" y="3337"/>
                  </a:cubicBezTo>
                  <a:cubicBezTo>
                    <a:pt x="767" y="3337"/>
                    <a:pt x="510" y="3171"/>
                    <a:pt x="447" y="2870"/>
                  </a:cubicBezTo>
                  <a:cubicBezTo>
                    <a:pt x="376" y="2492"/>
                    <a:pt x="689" y="2185"/>
                    <a:pt x="1031" y="2185"/>
                  </a:cubicBezTo>
                  <a:close/>
                  <a:moveTo>
                    <a:pt x="4269" y="3025"/>
                  </a:moveTo>
                  <a:cubicBezTo>
                    <a:pt x="4364" y="3073"/>
                    <a:pt x="5435" y="3680"/>
                    <a:pt x="5519" y="3739"/>
                  </a:cubicBezTo>
                  <a:lnTo>
                    <a:pt x="4269" y="4454"/>
                  </a:lnTo>
                  <a:lnTo>
                    <a:pt x="4269" y="3025"/>
                  </a:lnTo>
                  <a:close/>
                  <a:moveTo>
                    <a:pt x="7448" y="3025"/>
                  </a:moveTo>
                  <a:lnTo>
                    <a:pt x="7448" y="4454"/>
                  </a:lnTo>
                  <a:lnTo>
                    <a:pt x="6197" y="3739"/>
                  </a:lnTo>
                  <a:lnTo>
                    <a:pt x="7448" y="3025"/>
                  </a:lnTo>
                  <a:close/>
                  <a:moveTo>
                    <a:pt x="2550" y="2268"/>
                  </a:moveTo>
                  <a:cubicBezTo>
                    <a:pt x="2817" y="2268"/>
                    <a:pt x="3085" y="2336"/>
                    <a:pt x="3328" y="2477"/>
                  </a:cubicBezTo>
                  <a:cubicBezTo>
                    <a:pt x="3697" y="2692"/>
                    <a:pt x="3566" y="2608"/>
                    <a:pt x="3935" y="2811"/>
                  </a:cubicBezTo>
                  <a:lnTo>
                    <a:pt x="3935" y="4644"/>
                  </a:lnTo>
                  <a:lnTo>
                    <a:pt x="2328" y="5573"/>
                  </a:lnTo>
                  <a:lnTo>
                    <a:pt x="1744" y="5240"/>
                  </a:lnTo>
                  <a:cubicBezTo>
                    <a:pt x="1375" y="5037"/>
                    <a:pt x="1125" y="4692"/>
                    <a:pt x="1006" y="4275"/>
                  </a:cubicBezTo>
                  <a:cubicBezTo>
                    <a:pt x="947" y="4085"/>
                    <a:pt x="923" y="3870"/>
                    <a:pt x="959" y="3680"/>
                  </a:cubicBezTo>
                  <a:lnTo>
                    <a:pt x="959" y="3680"/>
                  </a:lnTo>
                  <a:cubicBezTo>
                    <a:pt x="981" y="3681"/>
                    <a:pt x="1003" y="3682"/>
                    <a:pt x="1025" y="3682"/>
                  </a:cubicBezTo>
                  <a:cubicBezTo>
                    <a:pt x="1659" y="3682"/>
                    <a:pt x="2129" y="3028"/>
                    <a:pt x="1875" y="2418"/>
                  </a:cubicBezTo>
                  <a:cubicBezTo>
                    <a:pt x="2090" y="2319"/>
                    <a:pt x="2320" y="2268"/>
                    <a:pt x="2550" y="2268"/>
                  </a:cubicBezTo>
                  <a:close/>
                  <a:moveTo>
                    <a:pt x="9186" y="2275"/>
                  </a:moveTo>
                  <a:cubicBezTo>
                    <a:pt x="10067" y="2275"/>
                    <a:pt x="10781" y="2977"/>
                    <a:pt x="10781" y="3858"/>
                  </a:cubicBezTo>
                  <a:cubicBezTo>
                    <a:pt x="10781" y="4418"/>
                    <a:pt x="10460" y="4954"/>
                    <a:pt x="9972" y="5240"/>
                  </a:cubicBezTo>
                  <a:lnTo>
                    <a:pt x="9400" y="5573"/>
                  </a:lnTo>
                  <a:cubicBezTo>
                    <a:pt x="9186" y="5454"/>
                    <a:pt x="7983" y="4751"/>
                    <a:pt x="7793" y="4644"/>
                  </a:cubicBezTo>
                  <a:lnTo>
                    <a:pt x="7793" y="2834"/>
                  </a:lnTo>
                  <a:cubicBezTo>
                    <a:pt x="8245" y="2596"/>
                    <a:pt x="8567" y="2275"/>
                    <a:pt x="9186" y="2275"/>
                  </a:cubicBezTo>
                  <a:close/>
                  <a:moveTo>
                    <a:pt x="3935" y="5013"/>
                  </a:moveTo>
                  <a:lnTo>
                    <a:pt x="3935" y="6478"/>
                  </a:lnTo>
                  <a:lnTo>
                    <a:pt x="2673" y="5751"/>
                  </a:lnTo>
                  <a:lnTo>
                    <a:pt x="3935" y="5013"/>
                  </a:lnTo>
                  <a:close/>
                  <a:moveTo>
                    <a:pt x="7793" y="5037"/>
                  </a:moveTo>
                  <a:cubicBezTo>
                    <a:pt x="7948" y="5120"/>
                    <a:pt x="8900" y="5668"/>
                    <a:pt x="9055" y="5763"/>
                  </a:cubicBezTo>
                  <a:lnTo>
                    <a:pt x="7793" y="6490"/>
                  </a:lnTo>
                  <a:lnTo>
                    <a:pt x="7793" y="5037"/>
                  </a:lnTo>
                  <a:close/>
                  <a:moveTo>
                    <a:pt x="5852" y="3918"/>
                  </a:moveTo>
                  <a:lnTo>
                    <a:pt x="7448" y="4823"/>
                  </a:lnTo>
                  <a:lnTo>
                    <a:pt x="7448" y="6668"/>
                  </a:lnTo>
                  <a:lnTo>
                    <a:pt x="5852" y="7573"/>
                  </a:lnTo>
                  <a:lnTo>
                    <a:pt x="4257" y="6668"/>
                  </a:lnTo>
                  <a:lnTo>
                    <a:pt x="4257" y="4823"/>
                  </a:lnTo>
                  <a:lnTo>
                    <a:pt x="5852" y="3918"/>
                  </a:lnTo>
                  <a:close/>
                  <a:moveTo>
                    <a:pt x="7448" y="7061"/>
                  </a:moveTo>
                  <a:lnTo>
                    <a:pt x="7448" y="8490"/>
                  </a:lnTo>
                  <a:cubicBezTo>
                    <a:pt x="7352" y="8442"/>
                    <a:pt x="6281" y="7835"/>
                    <a:pt x="6197" y="7776"/>
                  </a:cubicBezTo>
                  <a:lnTo>
                    <a:pt x="7448" y="7061"/>
                  </a:lnTo>
                  <a:close/>
                  <a:moveTo>
                    <a:pt x="4269" y="7073"/>
                  </a:moveTo>
                  <a:lnTo>
                    <a:pt x="5519" y="7787"/>
                  </a:lnTo>
                  <a:lnTo>
                    <a:pt x="4269" y="8502"/>
                  </a:lnTo>
                  <a:lnTo>
                    <a:pt x="4269" y="7073"/>
                  </a:lnTo>
                  <a:close/>
                  <a:moveTo>
                    <a:pt x="9376" y="5954"/>
                  </a:moveTo>
                  <a:lnTo>
                    <a:pt x="9960" y="6287"/>
                  </a:lnTo>
                  <a:cubicBezTo>
                    <a:pt x="10329" y="6490"/>
                    <a:pt x="10579" y="6835"/>
                    <a:pt x="10710" y="7252"/>
                  </a:cubicBezTo>
                  <a:cubicBezTo>
                    <a:pt x="10746" y="7430"/>
                    <a:pt x="10757" y="7609"/>
                    <a:pt x="10757" y="7787"/>
                  </a:cubicBezTo>
                  <a:cubicBezTo>
                    <a:pt x="10736" y="7786"/>
                    <a:pt x="10714" y="7785"/>
                    <a:pt x="10693" y="7785"/>
                  </a:cubicBezTo>
                  <a:cubicBezTo>
                    <a:pt x="10049" y="7785"/>
                    <a:pt x="9612" y="8474"/>
                    <a:pt x="9888" y="9085"/>
                  </a:cubicBezTo>
                  <a:cubicBezTo>
                    <a:pt x="9662" y="9190"/>
                    <a:pt x="9412" y="9249"/>
                    <a:pt x="9161" y="9249"/>
                  </a:cubicBezTo>
                  <a:cubicBezTo>
                    <a:pt x="8898" y="9249"/>
                    <a:pt x="8632" y="9184"/>
                    <a:pt x="8388" y="9038"/>
                  </a:cubicBezTo>
                  <a:cubicBezTo>
                    <a:pt x="8007" y="8811"/>
                    <a:pt x="8138" y="8907"/>
                    <a:pt x="7769" y="8692"/>
                  </a:cubicBezTo>
                  <a:lnTo>
                    <a:pt x="7769" y="6883"/>
                  </a:lnTo>
                  <a:lnTo>
                    <a:pt x="9376" y="5954"/>
                  </a:lnTo>
                  <a:close/>
                  <a:moveTo>
                    <a:pt x="10731" y="8111"/>
                  </a:moveTo>
                  <a:cubicBezTo>
                    <a:pt x="10841" y="8111"/>
                    <a:pt x="10950" y="8142"/>
                    <a:pt x="11043" y="8204"/>
                  </a:cubicBezTo>
                  <a:cubicBezTo>
                    <a:pt x="11484" y="8502"/>
                    <a:pt x="11329" y="9157"/>
                    <a:pt x="10841" y="9264"/>
                  </a:cubicBezTo>
                  <a:cubicBezTo>
                    <a:pt x="10802" y="9271"/>
                    <a:pt x="10764" y="9275"/>
                    <a:pt x="10726" y="9275"/>
                  </a:cubicBezTo>
                  <a:cubicBezTo>
                    <a:pt x="10276" y="9275"/>
                    <a:pt x="9982" y="8767"/>
                    <a:pt x="10246" y="8371"/>
                  </a:cubicBezTo>
                  <a:cubicBezTo>
                    <a:pt x="10358" y="8199"/>
                    <a:pt x="10545" y="8111"/>
                    <a:pt x="10731" y="8111"/>
                  </a:cubicBezTo>
                  <a:close/>
                  <a:moveTo>
                    <a:pt x="5852" y="7978"/>
                  </a:moveTo>
                  <a:cubicBezTo>
                    <a:pt x="6043" y="8097"/>
                    <a:pt x="7233" y="8764"/>
                    <a:pt x="7448" y="8883"/>
                  </a:cubicBezTo>
                  <a:lnTo>
                    <a:pt x="7448" y="9585"/>
                  </a:lnTo>
                  <a:cubicBezTo>
                    <a:pt x="7448" y="10466"/>
                    <a:pt x="6733" y="11181"/>
                    <a:pt x="5852" y="11181"/>
                  </a:cubicBezTo>
                  <a:cubicBezTo>
                    <a:pt x="4971" y="11181"/>
                    <a:pt x="4257" y="10466"/>
                    <a:pt x="4257" y="9585"/>
                  </a:cubicBezTo>
                  <a:lnTo>
                    <a:pt x="4257" y="8883"/>
                  </a:lnTo>
                  <a:lnTo>
                    <a:pt x="5852" y="7978"/>
                  </a:lnTo>
                  <a:close/>
                  <a:moveTo>
                    <a:pt x="5852" y="1"/>
                  </a:moveTo>
                  <a:cubicBezTo>
                    <a:pt x="4792" y="1"/>
                    <a:pt x="3935" y="870"/>
                    <a:pt x="3935" y="1918"/>
                  </a:cubicBezTo>
                  <a:lnTo>
                    <a:pt x="3935" y="2430"/>
                  </a:lnTo>
                  <a:cubicBezTo>
                    <a:pt x="3649" y="2263"/>
                    <a:pt x="3757" y="2322"/>
                    <a:pt x="3483" y="2180"/>
                  </a:cubicBezTo>
                  <a:cubicBezTo>
                    <a:pt x="3183" y="2005"/>
                    <a:pt x="2854" y="1922"/>
                    <a:pt x="2529" y="1922"/>
                  </a:cubicBezTo>
                  <a:cubicBezTo>
                    <a:pt x="2235" y="1922"/>
                    <a:pt x="1945" y="1990"/>
                    <a:pt x="1685" y="2120"/>
                  </a:cubicBezTo>
                  <a:cubicBezTo>
                    <a:pt x="1491" y="1915"/>
                    <a:pt x="1256" y="1827"/>
                    <a:pt x="1027" y="1827"/>
                  </a:cubicBezTo>
                  <a:cubicBezTo>
                    <a:pt x="497" y="1827"/>
                    <a:pt x="0" y="2303"/>
                    <a:pt x="125" y="2918"/>
                  </a:cubicBezTo>
                  <a:cubicBezTo>
                    <a:pt x="185" y="3215"/>
                    <a:pt x="375" y="3454"/>
                    <a:pt x="625" y="3573"/>
                  </a:cubicBezTo>
                  <a:cubicBezTo>
                    <a:pt x="530" y="4335"/>
                    <a:pt x="887" y="5109"/>
                    <a:pt x="1578" y="5501"/>
                  </a:cubicBezTo>
                  <a:cubicBezTo>
                    <a:pt x="1816" y="5644"/>
                    <a:pt x="1744" y="5597"/>
                    <a:pt x="1983" y="5728"/>
                  </a:cubicBezTo>
                  <a:lnTo>
                    <a:pt x="1578" y="5954"/>
                  </a:lnTo>
                  <a:cubicBezTo>
                    <a:pt x="982" y="6299"/>
                    <a:pt x="613" y="6942"/>
                    <a:pt x="613" y="7633"/>
                  </a:cubicBezTo>
                  <a:cubicBezTo>
                    <a:pt x="613" y="8633"/>
                    <a:pt x="1375" y="9466"/>
                    <a:pt x="2375" y="9538"/>
                  </a:cubicBezTo>
                  <a:lnTo>
                    <a:pt x="2387" y="9538"/>
                  </a:lnTo>
                  <a:cubicBezTo>
                    <a:pt x="2471" y="9538"/>
                    <a:pt x="2554" y="9478"/>
                    <a:pt x="2554" y="9395"/>
                  </a:cubicBezTo>
                  <a:cubicBezTo>
                    <a:pt x="2566" y="9300"/>
                    <a:pt x="2495" y="9216"/>
                    <a:pt x="2399" y="9216"/>
                  </a:cubicBezTo>
                  <a:cubicBezTo>
                    <a:pt x="1578" y="9145"/>
                    <a:pt x="959" y="8454"/>
                    <a:pt x="959" y="7633"/>
                  </a:cubicBezTo>
                  <a:cubicBezTo>
                    <a:pt x="959" y="7073"/>
                    <a:pt x="1268" y="6537"/>
                    <a:pt x="1756" y="6252"/>
                  </a:cubicBezTo>
                  <a:lnTo>
                    <a:pt x="2340" y="5918"/>
                  </a:lnTo>
                  <a:lnTo>
                    <a:pt x="3947" y="6847"/>
                  </a:lnTo>
                  <a:lnTo>
                    <a:pt x="3947" y="8657"/>
                  </a:lnTo>
                  <a:cubicBezTo>
                    <a:pt x="3411" y="8954"/>
                    <a:pt x="3280" y="9061"/>
                    <a:pt x="3030" y="9157"/>
                  </a:cubicBezTo>
                  <a:cubicBezTo>
                    <a:pt x="2935" y="9180"/>
                    <a:pt x="2887" y="9276"/>
                    <a:pt x="2911" y="9359"/>
                  </a:cubicBezTo>
                  <a:cubicBezTo>
                    <a:pt x="2932" y="9443"/>
                    <a:pt x="3008" y="9480"/>
                    <a:pt x="3082" y="9480"/>
                  </a:cubicBezTo>
                  <a:cubicBezTo>
                    <a:pt x="3093" y="9480"/>
                    <a:pt x="3103" y="9480"/>
                    <a:pt x="3114" y="9478"/>
                  </a:cubicBezTo>
                  <a:cubicBezTo>
                    <a:pt x="3423" y="9395"/>
                    <a:pt x="3578" y="9252"/>
                    <a:pt x="3947" y="9061"/>
                  </a:cubicBezTo>
                  <a:lnTo>
                    <a:pt x="3947" y="9573"/>
                  </a:lnTo>
                  <a:cubicBezTo>
                    <a:pt x="3947" y="10621"/>
                    <a:pt x="4816" y="11490"/>
                    <a:pt x="5864" y="11490"/>
                  </a:cubicBezTo>
                  <a:cubicBezTo>
                    <a:pt x="6924" y="11490"/>
                    <a:pt x="7793" y="10621"/>
                    <a:pt x="7793" y="9573"/>
                  </a:cubicBezTo>
                  <a:lnTo>
                    <a:pt x="7793" y="9085"/>
                  </a:lnTo>
                  <a:cubicBezTo>
                    <a:pt x="8269" y="9347"/>
                    <a:pt x="8591" y="9585"/>
                    <a:pt x="9186" y="9585"/>
                  </a:cubicBezTo>
                  <a:cubicBezTo>
                    <a:pt x="9495" y="9585"/>
                    <a:pt x="9829" y="9514"/>
                    <a:pt x="10115" y="9359"/>
                  </a:cubicBezTo>
                  <a:cubicBezTo>
                    <a:pt x="10277" y="9521"/>
                    <a:pt x="10500" y="9615"/>
                    <a:pt x="10736" y="9615"/>
                  </a:cubicBezTo>
                  <a:cubicBezTo>
                    <a:pt x="10794" y="9615"/>
                    <a:pt x="10853" y="9609"/>
                    <a:pt x="10912" y="9597"/>
                  </a:cubicBezTo>
                  <a:cubicBezTo>
                    <a:pt x="11781" y="9419"/>
                    <a:pt x="11912" y="8216"/>
                    <a:pt x="11091" y="7847"/>
                  </a:cubicBezTo>
                  <a:cubicBezTo>
                    <a:pt x="11162" y="7121"/>
                    <a:pt x="10805" y="6371"/>
                    <a:pt x="10138" y="5990"/>
                  </a:cubicBezTo>
                  <a:cubicBezTo>
                    <a:pt x="9900" y="5847"/>
                    <a:pt x="9972" y="5894"/>
                    <a:pt x="9734" y="5763"/>
                  </a:cubicBezTo>
                  <a:lnTo>
                    <a:pt x="10138" y="5537"/>
                  </a:lnTo>
                  <a:cubicBezTo>
                    <a:pt x="11067" y="5013"/>
                    <a:pt x="11377" y="3823"/>
                    <a:pt x="10853" y="2906"/>
                  </a:cubicBezTo>
                  <a:cubicBezTo>
                    <a:pt x="10507" y="2311"/>
                    <a:pt x="9876" y="1941"/>
                    <a:pt x="9174" y="1941"/>
                  </a:cubicBezTo>
                  <a:cubicBezTo>
                    <a:pt x="8471" y="1941"/>
                    <a:pt x="8067" y="2311"/>
                    <a:pt x="7769" y="2442"/>
                  </a:cubicBezTo>
                  <a:cubicBezTo>
                    <a:pt x="7757" y="2025"/>
                    <a:pt x="7805" y="1834"/>
                    <a:pt x="7733" y="1525"/>
                  </a:cubicBezTo>
                  <a:cubicBezTo>
                    <a:pt x="7711" y="1438"/>
                    <a:pt x="7640" y="1380"/>
                    <a:pt x="7546" y="1380"/>
                  </a:cubicBezTo>
                  <a:cubicBezTo>
                    <a:pt x="7537" y="1380"/>
                    <a:pt x="7528" y="1381"/>
                    <a:pt x="7519" y="1382"/>
                  </a:cubicBezTo>
                  <a:cubicBezTo>
                    <a:pt x="7436" y="1406"/>
                    <a:pt x="7376" y="1489"/>
                    <a:pt x="7388" y="1596"/>
                  </a:cubicBezTo>
                  <a:cubicBezTo>
                    <a:pt x="7448" y="1858"/>
                    <a:pt x="7412" y="2013"/>
                    <a:pt x="7436" y="2632"/>
                  </a:cubicBezTo>
                  <a:lnTo>
                    <a:pt x="5840" y="3549"/>
                  </a:lnTo>
                  <a:lnTo>
                    <a:pt x="4245" y="2632"/>
                  </a:lnTo>
                  <a:lnTo>
                    <a:pt x="4245" y="1941"/>
                  </a:lnTo>
                  <a:cubicBezTo>
                    <a:pt x="4245" y="1060"/>
                    <a:pt x="4959" y="346"/>
                    <a:pt x="5840" y="346"/>
                  </a:cubicBezTo>
                  <a:cubicBezTo>
                    <a:pt x="6364" y="346"/>
                    <a:pt x="6840" y="596"/>
                    <a:pt x="7150" y="1025"/>
                  </a:cubicBezTo>
                  <a:cubicBezTo>
                    <a:pt x="7186" y="1076"/>
                    <a:pt x="7241" y="1100"/>
                    <a:pt x="7294" y="1100"/>
                  </a:cubicBezTo>
                  <a:cubicBezTo>
                    <a:pt x="7328" y="1100"/>
                    <a:pt x="7360" y="1091"/>
                    <a:pt x="7388" y="1072"/>
                  </a:cubicBezTo>
                  <a:cubicBezTo>
                    <a:pt x="7459" y="1013"/>
                    <a:pt x="7471" y="906"/>
                    <a:pt x="7436" y="834"/>
                  </a:cubicBezTo>
                  <a:cubicBezTo>
                    <a:pt x="7078" y="310"/>
                    <a:pt x="6483" y="1"/>
                    <a:pt x="58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1478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1E16C24C-0EA5-04B3-97C1-C5CA57AD2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036" y="-10859"/>
            <a:ext cx="835138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وضعیت پیشرفت طرح و اقدامات باقیمانده</a:t>
            </a:r>
            <a:endParaRPr lang="en-US" sz="2000" b="1" dirty="0">
              <a:solidFill>
                <a:schemeClr val="accent1"/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BC6BAB-9738-58AF-0794-958070657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64" y="127708"/>
            <a:ext cx="720436" cy="720436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547B4F0-7B72-8701-59C4-3C5A716E0442}"/>
              </a:ext>
            </a:extLst>
          </p:cNvPr>
          <p:cNvSpPr txBox="1">
            <a:spLocks/>
          </p:cNvSpPr>
          <p:nvPr/>
        </p:nvSpPr>
        <p:spPr>
          <a:xfrm>
            <a:off x="1121174" y="848144"/>
            <a:ext cx="7501104" cy="90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9pPr>
          </a:lstStyle>
          <a:p>
            <a:pPr algn="justLow" rtl="1"/>
            <a:r>
              <a:rPr lang="fa-IR" sz="20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  <a:sym typeface="Arial"/>
              </a:rPr>
              <a:t>در این اسلاید، پیشرفت طرح و وضعیت فعلی به همراه کارهای باقیمانده جهت تولید نمونه اولیه ذکر شود</a:t>
            </a:r>
          </a:p>
          <a:p>
            <a:pPr algn="justLow" rtl="1"/>
            <a:endParaRPr lang="fa-IR" dirty="0">
              <a:latin typeface="2  Nazanin"/>
            </a:endParaRPr>
          </a:p>
          <a:p>
            <a:pPr algn="justLow" rtl="1"/>
            <a:endParaRPr lang="fa-IR" dirty="0">
              <a:latin typeface="2  Nazanin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9D3BFE6-D1B2-5733-95FA-BA5C19E23832}"/>
              </a:ext>
            </a:extLst>
          </p:cNvPr>
          <p:cNvSpPr txBox="1">
            <a:spLocks/>
          </p:cNvSpPr>
          <p:nvPr/>
        </p:nvSpPr>
        <p:spPr>
          <a:xfrm>
            <a:off x="1121174" y="2397211"/>
            <a:ext cx="7501104" cy="903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chemeClr val="accent1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9pPr>
          </a:lstStyle>
          <a:p>
            <a:pPr algn="justLow" rtl="1"/>
            <a:r>
              <a:rPr lang="fa-IR" sz="20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  <a:sym typeface="Arial"/>
              </a:rPr>
              <a:t>سطح آمادگی محصول: </a:t>
            </a:r>
            <a:r>
              <a:rPr lang="fa-IR" sz="1600" b="1" dirty="0">
                <a:solidFill>
                  <a:srgbClr val="FF0000"/>
                </a:solidFill>
                <a:latin typeface="Gill Sans MT" pitchFamily="34" charset="0"/>
                <a:cs typeface="B Titr" panose="00000700000000000000" pitchFamily="2" charset="-78"/>
                <a:sym typeface="Arial"/>
              </a:rPr>
              <a:t>(از میان گزینه های زیر یک یا چند انتخاب شود)</a:t>
            </a:r>
          </a:p>
          <a:p>
            <a:pPr algn="justLow" rtl="1"/>
            <a:r>
              <a:rPr lang="fa-IR" sz="20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  <a:sym typeface="Arial"/>
              </a:rPr>
              <a:t> ایده</a:t>
            </a:r>
          </a:p>
          <a:p>
            <a:pPr algn="justLow" rtl="1"/>
            <a:r>
              <a:rPr lang="fa-IR" sz="20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  <a:sym typeface="Arial"/>
              </a:rPr>
              <a:t>مطالعات امکانسنجی</a:t>
            </a:r>
          </a:p>
          <a:p>
            <a:pPr algn="justLow" rtl="1"/>
            <a:r>
              <a:rPr lang="fa-IR" sz="20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  <a:sym typeface="Arial"/>
              </a:rPr>
              <a:t>نمونه آزمایشگاهی </a:t>
            </a:r>
          </a:p>
          <a:p>
            <a:pPr algn="justLow" rtl="1"/>
            <a:r>
              <a:rPr lang="fa-IR" sz="20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  <a:sym typeface="Arial"/>
              </a:rPr>
              <a:t>نمونه اولیه</a:t>
            </a:r>
          </a:p>
          <a:p>
            <a:pPr algn="justLow" rtl="1"/>
            <a:r>
              <a:rPr lang="fa-IR" sz="20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  <a:sym typeface="Arial"/>
              </a:rPr>
              <a:t>تولید نیمه صنعتی</a:t>
            </a:r>
          </a:p>
          <a:p>
            <a:pPr algn="justLow" rtl="1"/>
            <a:r>
              <a:rPr lang="fa-IR" sz="20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  <a:sym typeface="Arial"/>
              </a:rPr>
              <a:t>تولید انبوده</a:t>
            </a:r>
          </a:p>
          <a:p>
            <a:pPr algn="justLow" rtl="1"/>
            <a:endParaRPr lang="fa-IR" sz="2000" b="1" dirty="0">
              <a:solidFill>
                <a:schemeClr val="accent1"/>
              </a:solidFill>
              <a:latin typeface="Gill Sans MT" pitchFamily="34" charset="0"/>
              <a:cs typeface="B Titr" panose="00000700000000000000" pitchFamily="2" charset="-78"/>
              <a:sym typeface="Arial"/>
            </a:endParaRPr>
          </a:p>
          <a:p>
            <a:pPr algn="justLow" rtl="1"/>
            <a:endParaRPr lang="fa-IR" dirty="0">
              <a:latin typeface="2  Nazanin"/>
            </a:endParaRPr>
          </a:p>
          <a:p>
            <a:pPr algn="justLow" rtl="1"/>
            <a:endParaRPr lang="fa-IR" dirty="0">
              <a:latin typeface="2  Nazani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6DCE682-9B6C-66B5-C351-1CF29E897721}"/>
              </a:ext>
            </a:extLst>
          </p:cNvPr>
          <p:cNvSpPr txBox="1">
            <a:spLocks/>
          </p:cNvSpPr>
          <p:nvPr/>
        </p:nvSpPr>
        <p:spPr>
          <a:xfrm>
            <a:off x="2775745" y="258872"/>
            <a:ext cx="6246335" cy="7200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defTabSz="457200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/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مشخصات فنی نمونه اولیه در پایان اجرای ایده‌محوری</a:t>
            </a:r>
          </a:p>
        </p:txBody>
      </p:sp>
    </p:spTree>
    <p:extLst>
      <p:ext uri="{BB962C8B-B14F-4D97-AF65-F5344CB8AC3E}">
        <p14:creationId xmlns:p14="http://schemas.microsoft.com/office/powerpoint/2010/main" val="529984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0">
          <a:extLst>
            <a:ext uri="{FF2B5EF4-FFF2-40B4-BE49-F238E27FC236}">
              <a16:creationId xmlns:a16="http://schemas.microsoft.com/office/drawing/2014/main" id="{1BB2739A-9F22-9387-A2C4-193E4ED392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ED3DAB02-76FF-8F2D-C581-4A0954ABD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260" y="339925"/>
            <a:ext cx="6181859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چالش‌ها و ریسک‌های کسب و کار/ تجاری‌سازی</a:t>
            </a:r>
            <a:endParaRPr lang="en-US" sz="2800" b="1" dirty="0">
              <a:solidFill>
                <a:schemeClr val="accent1"/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3BE49D-49F9-67D4-CA65-4A913AF38BAD}"/>
              </a:ext>
            </a:extLst>
          </p:cNvPr>
          <p:cNvSpPr txBox="1"/>
          <p:nvPr/>
        </p:nvSpPr>
        <p:spPr>
          <a:xfrm>
            <a:off x="-231820" y="1159825"/>
            <a:ext cx="8615896" cy="28238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r" rtl="1">
              <a:lnSpc>
                <a:spcPct val="150000"/>
              </a:lnSpc>
              <a:defRPr sz="2800" b="1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defRPr>
            </a:lvl1pPr>
          </a:lstStyle>
          <a:p>
            <a:r>
              <a:rPr lang="fa-IR" sz="2000" dirty="0"/>
              <a:t>مانند:</a:t>
            </a:r>
          </a:p>
          <a:p>
            <a:r>
              <a:rPr lang="fa-IR" sz="2000" dirty="0"/>
              <a:t>اخذ مجوزها</a:t>
            </a:r>
          </a:p>
          <a:p>
            <a:r>
              <a:rPr lang="fa-IR" sz="2000" dirty="0"/>
              <a:t>تامین سرمایه اولیه</a:t>
            </a:r>
          </a:p>
          <a:p>
            <a:r>
              <a:rPr lang="fa-IR" sz="2000" dirty="0"/>
              <a:t>تامین ماده اولیه</a:t>
            </a:r>
          </a:p>
          <a:p>
            <a:r>
              <a:rPr lang="fa-IR" sz="2000" dirty="0"/>
              <a:t>مشکلات دستیابی به فناوری و تولید</a:t>
            </a:r>
          </a:p>
          <a:p>
            <a:r>
              <a:rPr lang="fa-IR" sz="2000" dirty="0"/>
              <a:t>.........</a:t>
            </a:r>
          </a:p>
        </p:txBody>
      </p:sp>
    </p:spTree>
    <p:extLst>
      <p:ext uri="{BB962C8B-B14F-4D97-AF65-F5344CB8AC3E}">
        <p14:creationId xmlns:p14="http://schemas.microsoft.com/office/powerpoint/2010/main" val="3368468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711260-1F94-9A75-1CDE-1036047E35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527;p30">
            <a:extLst>
              <a:ext uri="{FF2B5EF4-FFF2-40B4-BE49-F238E27FC236}">
                <a16:creationId xmlns:a16="http://schemas.microsoft.com/office/drawing/2014/main" id="{64EADBF5-39A8-04B5-4CE9-983531EAB00F}"/>
              </a:ext>
            </a:extLst>
          </p:cNvPr>
          <p:cNvSpPr txBox="1">
            <a:spLocks/>
          </p:cNvSpPr>
          <p:nvPr/>
        </p:nvSpPr>
        <p:spPr>
          <a:xfrm>
            <a:off x="4778151" y="1534732"/>
            <a:ext cx="22539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 Nova" panose="020B0604020202020204" pitchFamily="34" charset="0"/>
                <a:ea typeface="Arial Nova" panose="020B06040202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a-IR" sz="3500" dirty="0">
                <a:solidFill>
                  <a:schemeClr val="lt2"/>
                </a:solidFill>
                <a:cs typeface="2  Elham" panose="00000400000000000000" pitchFamily="2" charset="-78"/>
              </a:rPr>
              <a:t>بخش سوم</a:t>
            </a:r>
          </a:p>
        </p:txBody>
      </p:sp>
      <p:sp>
        <p:nvSpPr>
          <p:cNvPr id="2" name="Google Shape;525;p30">
            <a:extLst>
              <a:ext uri="{FF2B5EF4-FFF2-40B4-BE49-F238E27FC236}">
                <a16:creationId xmlns:a16="http://schemas.microsoft.com/office/drawing/2014/main" id="{50C07107-357E-5571-2BC8-28E124AD4E19}"/>
              </a:ext>
            </a:extLst>
          </p:cNvPr>
          <p:cNvSpPr txBox="1">
            <a:spLocks/>
          </p:cNvSpPr>
          <p:nvPr/>
        </p:nvSpPr>
        <p:spPr>
          <a:xfrm>
            <a:off x="1170954" y="2254290"/>
            <a:ext cx="5002262" cy="8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 Nova" panose="020B0604020202020204" pitchFamily="34" charset="0"/>
                <a:ea typeface="Arial Nova" panose="020B06040202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rtl="1"/>
            <a:r>
              <a:rPr lang="fa-IR" sz="4000" b="1" dirty="0">
                <a:solidFill>
                  <a:srgbClr val="FFFFFF"/>
                </a:solidFill>
                <a:latin typeface="Lexend Deca"/>
                <a:cs typeface="LMU Baran" panose="00000400000000000000" pitchFamily="2" charset="-78"/>
                <a:sym typeface="Lexend Deca"/>
              </a:rPr>
              <a:t>هزینه‌ها و اطلاعات مالی</a:t>
            </a:r>
          </a:p>
        </p:txBody>
      </p:sp>
    </p:spTree>
    <p:extLst>
      <p:ext uri="{BB962C8B-B14F-4D97-AF65-F5344CB8AC3E}">
        <p14:creationId xmlns:p14="http://schemas.microsoft.com/office/powerpoint/2010/main" val="3125805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0">
          <a:extLst>
            <a:ext uri="{FF2B5EF4-FFF2-40B4-BE49-F238E27FC236}">
              <a16:creationId xmlns:a16="http://schemas.microsoft.com/office/drawing/2014/main" id="{9CA0A8DB-AECD-4EB0-A679-F0496F09A8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51233A58-1DB4-BF4E-65FB-9518A73BB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322" y="306411"/>
            <a:ext cx="8909678" cy="515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0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میزان اعتبارات ریالی که تاکنون انجام شده و برآورد اعتبارات مورد نیاز جهت ساخت نمونه اولیه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F3C0498-A744-DEA4-915D-AFBA5D7D5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000" y="4533973"/>
            <a:ext cx="76706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rtl="1">
              <a:lnSpc>
                <a:spcPct val="150000"/>
              </a:lnSpc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a-IR" sz="1600" b="1" dirty="0">
                <a:solidFill>
                  <a:srgbClr val="FF0000"/>
                </a:solidFill>
                <a:latin typeface="Gill Sans MT" pitchFamily="34" charset="0"/>
                <a:cs typeface="B Nazanin" pitchFamily="2" charset="-78"/>
              </a:rPr>
              <a:t>منظور از نحوه تامین استفاده از اعتبارات شهرک و بانکی یا منابع سهامداران و سرمایه گذاران  است.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5D2CA12-50C1-8630-CB3B-B136713A8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19422"/>
              </p:ext>
            </p:extLst>
          </p:nvPr>
        </p:nvGraphicFramePr>
        <p:xfrm>
          <a:off x="234322" y="995061"/>
          <a:ext cx="8653211" cy="3628630"/>
        </p:xfrm>
        <a:graphic>
          <a:graphicData uri="http://schemas.openxmlformats.org/drawingml/2006/table">
            <a:tbl>
              <a:tblPr rtl="1">
                <a:tableStyleId>{775DCB02-9BB8-47FD-8907-85C794F793BA}</a:tableStyleId>
              </a:tblPr>
              <a:tblGrid>
                <a:gridCol w="2819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9486">
                  <a:extLst>
                    <a:ext uri="{9D8B030D-6E8A-4147-A177-3AD203B41FA5}">
                      <a16:colId xmlns:a16="http://schemas.microsoft.com/office/drawing/2014/main" val="1733193020"/>
                    </a:ext>
                  </a:extLst>
                </a:gridCol>
                <a:gridCol w="2000120">
                  <a:extLst>
                    <a:ext uri="{9D8B030D-6E8A-4147-A177-3AD203B41FA5}">
                      <a16:colId xmlns:a16="http://schemas.microsoft.com/office/drawing/2014/main" val="1922584005"/>
                    </a:ext>
                  </a:extLst>
                </a:gridCol>
                <a:gridCol w="166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2377">
                <a:tc>
                  <a:txBody>
                    <a:bodyPr/>
                    <a:lstStyle>
                      <a:lvl1pPr marL="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algn="ctr" defTabSz="914400" rtl="1" eaLnBrk="1" latinLnBrk="0" hangingPunct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شرح</a:t>
                      </a: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هزینه انجام شده (ریال)</a:t>
                      </a: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sym typeface="Arial"/>
                        </a:rPr>
                        <a:t>مبلغ مورد نیاز (ریال)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  <a:sym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algn="ctr" rtl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نحوه تامین</a:t>
                      </a: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282">
                <a:tc>
                  <a:txBody>
                    <a:bodyPr/>
                    <a:lstStyle>
                      <a:lvl1pPr marL="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algn="ctr" rtl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هزينه پرسنلي</a:t>
                      </a: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algn="ctr" rtl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407">
                <a:tc>
                  <a:txBody>
                    <a:bodyPr/>
                    <a:lstStyle>
                      <a:lvl1pPr marL="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algn="ctr" rtl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هزينه خريد تجهيزات و مواد مورد نياز</a:t>
                      </a: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algn="ctr" rtl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282">
                <a:tc>
                  <a:txBody>
                    <a:bodyPr/>
                    <a:lstStyle>
                      <a:lvl1pPr marL="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algn="ctr" rtl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هزینه انجام خدمات آزمایشگاهی، ساخت و برون‌سپاری</a:t>
                      </a: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algn="ctr" rtl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282">
                <a:tc>
                  <a:txBody>
                    <a:bodyPr/>
                    <a:lstStyle>
                      <a:lvl1pPr marL="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algn="ctr" rtl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هزينه‌هاي پیش‌بینی نشده و متفرقه</a:t>
                      </a: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algn="ctr" rtl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282">
                <a:tc>
                  <a:txBody>
                    <a:bodyPr/>
                    <a:lstStyle>
                      <a:lvl1pPr marL="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algn="ctr" defTabSz="914400" rtl="1" eaLnBrk="1" latinLnBrk="0" hangingPunct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جمع كل</a:t>
                      </a: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1pPr>
                      <a:lvl2pPr marL="457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2pPr>
                      <a:lvl3pPr marL="914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3pPr>
                      <a:lvl4pPr marL="1371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4pPr>
                      <a:lvl5pPr marL="18288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5pPr>
                      <a:lvl6pPr marL="22860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6pPr>
                      <a:lvl7pPr marL="27432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7pPr>
                      <a:lvl8pPr marL="32004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8pPr>
                      <a:lvl9pPr marL="3657600" algn="r" defTabSz="914400" rtl="1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Constantia"/>
                        </a:defRPr>
                      </a:lvl9pPr>
                    </a:lstStyle>
                    <a:p>
                      <a:pPr marL="0" marR="0" algn="ctr" rtl="1">
                        <a:lnSpc>
                          <a:spcPts val="17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a-IR" sz="18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nstantia"/>
                          <a:ea typeface="+mn-ea"/>
                          <a:cs typeface="+mj-cs"/>
                        </a:rPr>
                        <a:t>--</a:t>
                      </a:r>
                      <a:endParaRPr kumimoji="0" lang="en-US" sz="1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nstantia"/>
                        <a:ea typeface="+mn-ea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83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BE13-4F45-D683-3BA2-2B8C335B050E}"/>
              </a:ext>
            </a:extLst>
          </p:cNvPr>
          <p:cNvSpPr txBox="1">
            <a:spLocks/>
          </p:cNvSpPr>
          <p:nvPr/>
        </p:nvSpPr>
        <p:spPr>
          <a:xfrm>
            <a:off x="4572000" y="578490"/>
            <a:ext cx="2063421" cy="731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Lexend Deca"/>
              <a:buNone/>
              <a:defRPr sz="3000" b="0" i="0" u="none" strike="noStrike" cap="none">
                <a:solidFill>
                  <a:srgbClr val="FFFFFF"/>
                </a:solidFill>
                <a:latin typeface="Arial Black" panose="020B0A04020102020204" pitchFamily="34" charset="0"/>
                <a:ea typeface="Lexend Deca"/>
                <a:cs typeface="Lexend Deca"/>
                <a:sym typeface="Lexend Dec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9pPr>
          </a:lstStyle>
          <a:p>
            <a:pPr rtl="1"/>
            <a:r>
              <a:rPr lang="fa-IR" sz="2400" b="1" dirty="0">
                <a:solidFill>
                  <a:schemeClr val="accent1"/>
                </a:solidFill>
                <a:latin typeface="IranNastaliq" pitchFamily="18" charset="0"/>
                <a:cs typeface="B Titr" panose="00000700000000000000" pitchFamily="2" charset="-78"/>
              </a:rPr>
              <a:t>نکات قابل توجه: </a:t>
            </a:r>
            <a:endParaRPr lang="fa-IR" sz="2400" dirty="0">
              <a:solidFill>
                <a:schemeClr val="accent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1D3BD-27AA-D5AC-9FE2-8D607EDA2404}"/>
              </a:ext>
            </a:extLst>
          </p:cNvPr>
          <p:cNvSpPr txBox="1">
            <a:spLocks/>
          </p:cNvSpPr>
          <p:nvPr/>
        </p:nvSpPr>
        <p:spPr>
          <a:xfrm>
            <a:off x="1378131" y="1288813"/>
            <a:ext cx="7765869" cy="2802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verpass ExtraLight"/>
              <a:buAutoNum type="arabicPeriod"/>
              <a:defRPr sz="12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AutoNum type="arabicPeriod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Roboto Condensed Light"/>
              <a:buAutoNum type="alphaLcPeriod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200"/>
              <a:buFont typeface="Roboto Condensed Light"/>
              <a:buAutoNum type="romanLcPeriod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9pPr>
          </a:lstStyle>
          <a:p>
            <a:pPr marL="474300" indent="-3429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1500" b="1" dirty="0">
                <a:solidFill>
                  <a:schemeClr val="accent1"/>
                </a:solidFill>
                <a:latin typeface="IranNastaliq" pitchFamily="18" charset="0"/>
                <a:cs typeface="B Nazanin" pitchFamily="2" charset="-78"/>
              </a:rPr>
              <a:t>جهت معرفی شرکت لازم است تمامی اطلاعات این فایل را ارایه و چنانچه اطلاعات تكميلي ديگري داريد اضافه نمایید، الزامی به استفاده از این تم و قالب نیست و پیشنهاد می‌شود از تم خلاقانه مورد نظر خود استفاده شود.</a:t>
            </a:r>
          </a:p>
          <a:p>
            <a:pPr marL="474300" indent="-3429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1500" b="1" dirty="0">
                <a:solidFill>
                  <a:schemeClr val="accent1"/>
                </a:solidFill>
                <a:latin typeface="IranNastaliq" pitchFamily="18" charset="0"/>
                <a:cs typeface="B Nazanin" pitchFamily="2" charset="-78"/>
              </a:rPr>
              <a:t>صفحات به اين صورت (4 از 30) شماره‌بندي شود.</a:t>
            </a:r>
          </a:p>
          <a:p>
            <a:pPr marL="474300" indent="-3429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1500" b="1" dirty="0">
                <a:solidFill>
                  <a:schemeClr val="accent1"/>
                </a:solidFill>
                <a:latin typeface="IranNastaliq" pitchFamily="18" charset="0"/>
                <a:cs typeface="B Nazanin" pitchFamily="2" charset="-78"/>
              </a:rPr>
              <a:t>زمان ارایه 20 دقیقه می باشد (4دقیقه معرفی نیروی انسانی و رزومه، 8 دقیقه ویژگی‌های نوآورانه/فناورانه ایده، 8 دقیقه برنامه کسب و کار (اطلاعات مالی و بازار)</a:t>
            </a:r>
          </a:p>
          <a:p>
            <a:pPr marL="474300" indent="-342900" algn="just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sz="1500" b="1" dirty="0">
                <a:solidFill>
                  <a:schemeClr val="accent1"/>
                </a:solidFill>
                <a:latin typeface="Arial" pitchFamily="34" charset="0"/>
                <a:cs typeface="B Nazanin" panose="00000400000000000000" pitchFamily="2" charset="-78"/>
              </a:rPr>
              <a:t>فايل تهيه شده را حتما روز قبل از برگزاري جلسه به آدرس</a:t>
            </a:r>
            <a:r>
              <a:rPr lang="en-US" sz="15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paziresh@istt.ir </a:t>
            </a:r>
            <a:r>
              <a:rPr lang="fa-IR" sz="1500" b="1" dirty="0">
                <a:solidFill>
                  <a:schemeClr val="accent1"/>
                </a:solidFill>
                <a:latin typeface="Arial" pitchFamily="34" charset="0"/>
                <a:cs typeface="B Nazanin" panose="00000400000000000000" pitchFamily="2" charset="-78"/>
              </a:rPr>
              <a:t> ايميل و روي سامانه بارگذاري  فرماييد. </a:t>
            </a:r>
            <a:endParaRPr lang="fa-IR" sz="15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02" name="Google Shape;2402;p48"/>
          <p:cNvCxnSpPr>
            <a:stCxn id="2401" idx="3"/>
            <a:endCxn id="2403" idx="1"/>
          </p:cNvCxnSpPr>
          <p:nvPr/>
        </p:nvCxnSpPr>
        <p:spPr>
          <a:xfrm>
            <a:off x="5683945" y="2746952"/>
            <a:ext cx="1308997" cy="0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04" name="Google Shape;2404;p48"/>
          <p:cNvSpPr txBox="1">
            <a:spLocks noGrp="1"/>
          </p:cNvSpPr>
          <p:nvPr>
            <p:ph type="subTitle" idx="4294967295"/>
          </p:nvPr>
        </p:nvSpPr>
        <p:spPr>
          <a:xfrm>
            <a:off x="246497" y="1994150"/>
            <a:ext cx="2148300" cy="422235"/>
          </a:xfrm>
          <a:prstGeom prst="rect">
            <a:avLst/>
          </a:prstGeom>
        </p:spPr>
        <p:txBody>
          <a:bodyPr spcFirstLastPara="1" wrap="square" lIns="91425" tIns="162000" rIns="91425" bIns="0" anchor="ctr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a-IR" sz="1400" b="1" dirty="0">
                <a:solidFill>
                  <a:schemeClr val="accent1"/>
                </a:solidFill>
                <a:latin typeface="Gill Sans MT"/>
                <a:cs typeface="B Nazanin" panose="00000400000000000000" pitchFamily="2" charset="-78"/>
              </a:rPr>
              <a:t>پیش‌بینی میزان درآمد</a:t>
            </a:r>
            <a:endParaRPr sz="1400" b="1" dirty="0">
              <a:solidFill>
                <a:schemeClr val="accent1"/>
              </a:solidFill>
              <a:latin typeface="Gill Sans MT"/>
              <a:cs typeface="B Nazanin" panose="00000400000000000000" pitchFamily="2" charset="-78"/>
            </a:endParaRPr>
          </a:p>
        </p:txBody>
      </p:sp>
      <p:sp>
        <p:nvSpPr>
          <p:cNvPr id="2405" name="Google Shape;2405;p48"/>
          <p:cNvSpPr txBox="1">
            <a:spLocks noGrp="1"/>
          </p:cNvSpPr>
          <p:nvPr>
            <p:ph type="subTitle" idx="4294967295"/>
          </p:nvPr>
        </p:nvSpPr>
        <p:spPr>
          <a:xfrm>
            <a:off x="4392588" y="2011684"/>
            <a:ext cx="2148300" cy="218241"/>
          </a:xfrm>
          <a:prstGeom prst="rect">
            <a:avLst/>
          </a:prstGeom>
        </p:spPr>
        <p:txBody>
          <a:bodyPr spcFirstLastPara="1" wrap="square" lIns="91425" tIns="162000" rIns="91425" bIns="0" anchor="ctr" anchorCtr="0">
            <a:noAutofit/>
          </a:bodyPr>
          <a:lstStyle/>
          <a:p>
            <a:pPr marL="82550" indent="0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None/>
              <a:defRPr/>
            </a:pPr>
            <a:r>
              <a:rPr lang="fa-IR" sz="1400" b="1" dirty="0">
                <a:solidFill>
                  <a:schemeClr val="accent1"/>
                </a:solidFill>
                <a:latin typeface="Gill Sans MT"/>
                <a:cs typeface="B Nazanin" panose="00000400000000000000" pitchFamily="2" charset="-78"/>
              </a:rPr>
              <a:t>            قیمت فروش</a:t>
            </a:r>
          </a:p>
        </p:txBody>
      </p:sp>
      <p:sp>
        <p:nvSpPr>
          <p:cNvPr id="2406" name="Google Shape;2406;p48"/>
          <p:cNvSpPr txBox="1">
            <a:spLocks noGrp="1"/>
          </p:cNvSpPr>
          <p:nvPr>
            <p:ph type="subTitle" idx="4294967295"/>
          </p:nvPr>
        </p:nvSpPr>
        <p:spPr>
          <a:xfrm>
            <a:off x="3347162" y="3029535"/>
            <a:ext cx="2148300" cy="435746"/>
          </a:xfrm>
          <a:prstGeom prst="rect">
            <a:avLst/>
          </a:prstGeom>
        </p:spPr>
        <p:txBody>
          <a:bodyPr spcFirstLastPara="1" wrap="square" lIns="91425" tIns="162000" rIns="91425" bIns="0" anchor="ctr" anchorCtr="0">
            <a:noAutofit/>
          </a:bodyPr>
          <a:lstStyle/>
          <a:p>
            <a:pPr marL="0" lvl="0" indent="0" algn="ctr" rtl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a-IR" sz="1400" b="1" dirty="0">
                <a:solidFill>
                  <a:schemeClr val="accent1"/>
                </a:solidFill>
                <a:latin typeface="Gill Sans MT"/>
                <a:cs typeface="B Nazanin" panose="00000400000000000000" pitchFamily="2" charset="-78"/>
              </a:rPr>
              <a:t>نحوه بازگشت سرمایه</a:t>
            </a:r>
            <a:endParaRPr sz="1400" b="1" dirty="0">
              <a:solidFill>
                <a:schemeClr val="accent1"/>
              </a:solidFill>
              <a:latin typeface="Gill Sans MT"/>
              <a:cs typeface="B Nazanin" panose="00000400000000000000" pitchFamily="2" charset="-78"/>
            </a:endParaRPr>
          </a:p>
        </p:txBody>
      </p:sp>
      <p:sp>
        <p:nvSpPr>
          <p:cNvPr id="2407" name="Google Shape;2407;p48"/>
          <p:cNvSpPr txBox="1">
            <a:spLocks noGrp="1"/>
          </p:cNvSpPr>
          <p:nvPr>
            <p:ph type="subTitle" idx="4294967295"/>
          </p:nvPr>
        </p:nvSpPr>
        <p:spPr>
          <a:xfrm>
            <a:off x="5994622" y="2944586"/>
            <a:ext cx="2498409" cy="379267"/>
          </a:xfrm>
          <a:prstGeom prst="rect">
            <a:avLst/>
          </a:prstGeom>
        </p:spPr>
        <p:txBody>
          <a:bodyPr spcFirstLastPara="1" wrap="square" lIns="91425" tIns="162000" rIns="91425" bIns="0" anchor="ctr" anchorCtr="0">
            <a:noAutofit/>
          </a:bodyPr>
          <a:lstStyle/>
          <a:p>
            <a:pPr marL="82550" indent="0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None/>
              <a:defRPr/>
            </a:pPr>
            <a:r>
              <a:rPr lang="fa-IR" sz="1400" b="1" dirty="0">
                <a:solidFill>
                  <a:schemeClr val="accent1"/>
                </a:solidFill>
                <a:latin typeface="Gill Sans MT"/>
                <a:cs typeface="B Nazanin" panose="00000400000000000000" pitchFamily="2" charset="-78"/>
              </a:rPr>
              <a:t>سرمایه ثایت و در گردش مورد نیاز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F7655E3-519F-C4DE-9084-4DED6C6DE78A}"/>
              </a:ext>
            </a:extLst>
          </p:cNvPr>
          <p:cNvGrpSpPr/>
          <p:nvPr/>
        </p:nvGrpSpPr>
        <p:grpSpPr>
          <a:xfrm>
            <a:off x="1415995" y="2462402"/>
            <a:ext cx="6146047" cy="569100"/>
            <a:chOff x="1513150" y="2452038"/>
            <a:chExt cx="6146047" cy="569100"/>
          </a:xfrm>
        </p:grpSpPr>
        <p:cxnSp>
          <p:nvCxnSpPr>
            <p:cNvPr id="2397" name="Google Shape;2397;p48"/>
            <p:cNvCxnSpPr>
              <a:cxnSpLocks/>
              <a:stCxn id="2398" idx="3"/>
              <a:endCxn id="2399" idx="1"/>
            </p:cNvCxnSpPr>
            <p:nvPr/>
          </p:nvCxnSpPr>
          <p:spPr>
            <a:xfrm>
              <a:off x="2082250" y="2736588"/>
              <a:ext cx="1280700" cy="600"/>
            </a:xfrm>
            <a:prstGeom prst="bentConnector3">
              <a:avLst>
                <a:gd name="adj1" fmla="val 49998"/>
              </a:avLst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0" name="Google Shape;2400;p48"/>
            <p:cNvCxnSpPr>
              <a:stCxn id="2399" idx="3"/>
              <a:endCxn id="2401" idx="1"/>
            </p:cNvCxnSpPr>
            <p:nvPr/>
          </p:nvCxnSpPr>
          <p:spPr>
            <a:xfrm>
              <a:off x="3932000" y="2736588"/>
              <a:ext cx="1280100" cy="0"/>
            </a:xfrm>
            <a:prstGeom prst="straightConnector1">
              <a:avLst/>
            </a:pr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98" name="Google Shape;2398;p48"/>
            <p:cNvSpPr/>
            <p:nvPr/>
          </p:nvSpPr>
          <p:spPr>
            <a:xfrm>
              <a:off x="1513150" y="2452038"/>
              <a:ext cx="569100" cy="5691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48"/>
            <p:cNvSpPr/>
            <p:nvPr/>
          </p:nvSpPr>
          <p:spPr>
            <a:xfrm>
              <a:off x="3362900" y="2452038"/>
              <a:ext cx="569100" cy="5691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48"/>
            <p:cNvSpPr/>
            <p:nvPr/>
          </p:nvSpPr>
          <p:spPr>
            <a:xfrm>
              <a:off x="5212000" y="2452038"/>
              <a:ext cx="569100" cy="5691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03" name="Google Shape;2403;p48"/>
            <p:cNvSpPr/>
            <p:nvPr/>
          </p:nvSpPr>
          <p:spPr>
            <a:xfrm>
              <a:off x="7090097" y="2452038"/>
              <a:ext cx="569100" cy="5691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12" name="Google Shape;2412;p48"/>
            <p:cNvGrpSpPr/>
            <p:nvPr/>
          </p:nvGrpSpPr>
          <p:grpSpPr>
            <a:xfrm>
              <a:off x="5318506" y="2604084"/>
              <a:ext cx="356196" cy="265631"/>
              <a:chOff x="5216456" y="3725484"/>
              <a:chExt cx="356196" cy="265631"/>
            </a:xfrm>
          </p:grpSpPr>
          <p:sp>
            <p:nvSpPr>
              <p:cNvPr id="2413" name="Google Shape;2413;p48"/>
              <p:cNvSpPr/>
              <p:nvPr/>
            </p:nvSpPr>
            <p:spPr>
              <a:xfrm>
                <a:off x="5216456" y="3814335"/>
                <a:ext cx="296465" cy="176780"/>
              </a:xfrm>
              <a:custGeom>
                <a:avLst/>
                <a:gdLst/>
                <a:ahLst/>
                <a:cxnLst/>
                <a:rect l="l" t="t" r="r" b="b"/>
                <a:pathLst>
                  <a:path w="9336" h="5567" extrusionOk="0">
                    <a:moveTo>
                      <a:pt x="1876" y="0"/>
                    </a:moveTo>
                    <a:cubicBezTo>
                      <a:pt x="1831" y="0"/>
                      <a:pt x="1787" y="18"/>
                      <a:pt x="1751" y="54"/>
                    </a:cubicBezTo>
                    <a:lnTo>
                      <a:pt x="84" y="1721"/>
                    </a:lnTo>
                    <a:cubicBezTo>
                      <a:pt x="1" y="1804"/>
                      <a:pt x="1" y="1899"/>
                      <a:pt x="84" y="1983"/>
                    </a:cubicBezTo>
                    <a:lnTo>
                      <a:pt x="3263" y="5162"/>
                    </a:lnTo>
                    <a:cubicBezTo>
                      <a:pt x="3513" y="5412"/>
                      <a:pt x="3858" y="5566"/>
                      <a:pt x="4215" y="5566"/>
                    </a:cubicBezTo>
                    <a:cubicBezTo>
                      <a:pt x="4573" y="5566"/>
                      <a:pt x="4918" y="5435"/>
                      <a:pt x="5168" y="5162"/>
                    </a:cubicBezTo>
                    <a:lnTo>
                      <a:pt x="9252" y="1090"/>
                    </a:lnTo>
                    <a:cubicBezTo>
                      <a:pt x="9335" y="1006"/>
                      <a:pt x="9335" y="887"/>
                      <a:pt x="9276" y="828"/>
                    </a:cubicBezTo>
                    <a:cubicBezTo>
                      <a:pt x="9240" y="792"/>
                      <a:pt x="9195" y="774"/>
                      <a:pt x="9151" y="774"/>
                    </a:cubicBezTo>
                    <a:cubicBezTo>
                      <a:pt x="9106" y="774"/>
                      <a:pt x="9061" y="792"/>
                      <a:pt x="9026" y="828"/>
                    </a:cubicBezTo>
                    <a:lnTo>
                      <a:pt x="4942" y="4912"/>
                    </a:lnTo>
                    <a:cubicBezTo>
                      <a:pt x="4751" y="5102"/>
                      <a:pt x="4501" y="5209"/>
                      <a:pt x="4227" y="5209"/>
                    </a:cubicBezTo>
                    <a:cubicBezTo>
                      <a:pt x="3965" y="5209"/>
                      <a:pt x="3715" y="5102"/>
                      <a:pt x="3513" y="4912"/>
                    </a:cubicBezTo>
                    <a:lnTo>
                      <a:pt x="453" y="1840"/>
                    </a:lnTo>
                    <a:lnTo>
                      <a:pt x="1870" y="435"/>
                    </a:lnTo>
                    <a:lnTo>
                      <a:pt x="2370" y="935"/>
                    </a:lnTo>
                    <a:cubicBezTo>
                      <a:pt x="2406" y="971"/>
                      <a:pt x="2450" y="988"/>
                      <a:pt x="2495" y="988"/>
                    </a:cubicBezTo>
                    <a:cubicBezTo>
                      <a:pt x="2540" y="988"/>
                      <a:pt x="2584" y="971"/>
                      <a:pt x="2620" y="935"/>
                    </a:cubicBezTo>
                    <a:cubicBezTo>
                      <a:pt x="2703" y="863"/>
                      <a:pt x="2703" y="756"/>
                      <a:pt x="2620" y="685"/>
                    </a:cubicBezTo>
                    <a:lnTo>
                      <a:pt x="2001" y="54"/>
                    </a:lnTo>
                    <a:cubicBezTo>
                      <a:pt x="1965" y="18"/>
                      <a:pt x="1920" y="0"/>
                      <a:pt x="187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4" name="Google Shape;2414;p48"/>
              <p:cNvSpPr/>
              <p:nvPr/>
            </p:nvSpPr>
            <p:spPr>
              <a:xfrm>
                <a:off x="5304925" y="3725484"/>
                <a:ext cx="267726" cy="170715"/>
              </a:xfrm>
              <a:custGeom>
                <a:avLst/>
                <a:gdLst/>
                <a:ahLst/>
                <a:cxnLst/>
                <a:rect l="l" t="t" r="r" b="b"/>
                <a:pathLst>
                  <a:path w="8431" h="5376" extrusionOk="0">
                    <a:moveTo>
                      <a:pt x="6585" y="0"/>
                    </a:moveTo>
                    <a:cubicBezTo>
                      <a:pt x="6540" y="0"/>
                      <a:pt x="6495" y="18"/>
                      <a:pt x="6454" y="54"/>
                    </a:cubicBezTo>
                    <a:lnTo>
                      <a:pt x="1548" y="4971"/>
                    </a:lnTo>
                    <a:cubicBezTo>
                      <a:pt x="1513" y="4995"/>
                      <a:pt x="1477" y="5007"/>
                      <a:pt x="1429" y="5007"/>
                    </a:cubicBezTo>
                    <a:cubicBezTo>
                      <a:pt x="1382" y="5007"/>
                      <a:pt x="1346" y="4995"/>
                      <a:pt x="1310" y="4971"/>
                    </a:cubicBezTo>
                    <a:lnTo>
                      <a:pt x="334" y="3983"/>
                    </a:lnTo>
                    <a:cubicBezTo>
                      <a:pt x="292" y="3947"/>
                      <a:pt x="248" y="3929"/>
                      <a:pt x="203" y="3929"/>
                    </a:cubicBezTo>
                    <a:cubicBezTo>
                      <a:pt x="158" y="3929"/>
                      <a:pt x="114" y="3947"/>
                      <a:pt x="72" y="3983"/>
                    </a:cubicBezTo>
                    <a:cubicBezTo>
                      <a:pt x="1" y="4054"/>
                      <a:pt x="1" y="4161"/>
                      <a:pt x="72" y="4245"/>
                    </a:cubicBezTo>
                    <a:lnTo>
                      <a:pt x="1060" y="5221"/>
                    </a:lnTo>
                    <a:cubicBezTo>
                      <a:pt x="1156" y="5328"/>
                      <a:pt x="1275" y="5376"/>
                      <a:pt x="1417" y="5376"/>
                    </a:cubicBezTo>
                    <a:cubicBezTo>
                      <a:pt x="1548" y="5376"/>
                      <a:pt x="1679" y="5316"/>
                      <a:pt x="1775" y="5221"/>
                    </a:cubicBezTo>
                    <a:lnTo>
                      <a:pt x="6549" y="447"/>
                    </a:lnTo>
                    <a:lnTo>
                      <a:pt x="7966" y="1852"/>
                    </a:lnTo>
                    <a:lnTo>
                      <a:pt x="6704" y="3126"/>
                    </a:lnTo>
                    <a:cubicBezTo>
                      <a:pt x="6621" y="3197"/>
                      <a:pt x="6621" y="3304"/>
                      <a:pt x="6704" y="3376"/>
                    </a:cubicBezTo>
                    <a:cubicBezTo>
                      <a:pt x="6740" y="3411"/>
                      <a:pt x="6784" y="3429"/>
                      <a:pt x="6829" y="3429"/>
                    </a:cubicBezTo>
                    <a:cubicBezTo>
                      <a:pt x="6874" y="3429"/>
                      <a:pt x="6918" y="3411"/>
                      <a:pt x="6954" y="3376"/>
                    </a:cubicBezTo>
                    <a:lnTo>
                      <a:pt x="8347" y="1983"/>
                    </a:lnTo>
                    <a:cubicBezTo>
                      <a:pt x="8383" y="1947"/>
                      <a:pt x="8395" y="1899"/>
                      <a:pt x="8395" y="1864"/>
                    </a:cubicBezTo>
                    <a:cubicBezTo>
                      <a:pt x="8430" y="1816"/>
                      <a:pt x="8406" y="1768"/>
                      <a:pt x="8383" y="1721"/>
                    </a:cubicBezTo>
                    <a:lnTo>
                      <a:pt x="6716" y="54"/>
                    </a:lnTo>
                    <a:cubicBezTo>
                      <a:pt x="6674" y="18"/>
                      <a:pt x="6629" y="0"/>
                      <a:pt x="65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" name="Google Shape;2412;p48">
              <a:extLst>
                <a:ext uri="{FF2B5EF4-FFF2-40B4-BE49-F238E27FC236}">
                  <a16:creationId xmlns:a16="http://schemas.microsoft.com/office/drawing/2014/main" id="{A077E265-4BCE-7244-9B69-3FE17D8593C5}"/>
                </a:ext>
              </a:extLst>
            </p:cNvPr>
            <p:cNvGrpSpPr/>
            <p:nvPr/>
          </p:nvGrpSpPr>
          <p:grpSpPr>
            <a:xfrm>
              <a:off x="7196549" y="2592415"/>
              <a:ext cx="356196" cy="265631"/>
              <a:chOff x="5216456" y="3725484"/>
              <a:chExt cx="356196" cy="265631"/>
            </a:xfrm>
          </p:grpSpPr>
          <p:sp>
            <p:nvSpPr>
              <p:cNvPr id="11" name="Google Shape;2413;p48">
                <a:extLst>
                  <a:ext uri="{FF2B5EF4-FFF2-40B4-BE49-F238E27FC236}">
                    <a16:creationId xmlns:a16="http://schemas.microsoft.com/office/drawing/2014/main" id="{889E87DA-D171-A9B3-58C0-1351E6C8B8DE}"/>
                  </a:ext>
                </a:extLst>
              </p:cNvPr>
              <p:cNvSpPr/>
              <p:nvPr/>
            </p:nvSpPr>
            <p:spPr>
              <a:xfrm>
                <a:off x="5216456" y="3814335"/>
                <a:ext cx="296465" cy="176780"/>
              </a:xfrm>
              <a:custGeom>
                <a:avLst/>
                <a:gdLst/>
                <a:ahLst/>
                <a:cxnLst/>
                <a:rect l="l" t="t" r="r" b="b"/>
                <a:pathLst>
                  <a:path w="9336" h="5567" extrusionOk="0">
                    <a:moveTo>
                      <a:pt x="1876" y="0"/>
                    </a:moveTo>
                    <a:cubicBezTo>
                      <a:pt x="1831" y="0"/>
                      <a:pt x="1787" y="18"/>
                      <a:pt x="1751" y="54"/>
                    </a:cubicBezTo>
                    <a:lnTo>
                      <a:pt x="84" y="1721"/>
                    </a:lnTo>
                    <a:cubicBezTo>
                      <a:pt x="1" y="1804"/>
                      <a:pt x="1" y="1899"/>
                      <a:pt x="84" y="1983"/>
                    </a:cubicBezTo>
                    <a:lnTo>
                      <a:pt x="3263" y="5162"/>
                    </a:lnTo>
                    <a:cubicBezTo>
                      <a:pt x="3513" y="5412"/>
                      <a:pt x="3858" y="5566"/>
                      <a:pt x="4215" y="5566"/>
                    </a:cubicBezTo>
                    <a:cubicBezTo>
                      <a:pt x="4573" y="5566"/>
                      <a:pt x="4918" y="5435"/>
                      <a:pt x="5168" y="5162"/>
                    </a:cubicBezTo>
                    <a:lnTo>
                      <a:pt x="9252" y="1090"/>
                    </a:lnTo>
                    <a:cubicBezTo>
                      <a:pt x="9335" y="1006"/>
                      <a:pt x="9335" y="887"/>
                      <a:pt x="9276" y="828"/>
                    </a:cubicBezTo>
                    <a:cubicBezTo>
                      <a:pt x="9240" y="792"/>
                      <a:pt x="9195" y="774"/>
                      <a:pt x="9151" y="774"/>
                    </a:cubicBezTo>
                    <a:cubicBezTo>
                      <a:pt x="9106" y="774"/>
                      <a:pt x="9061" y="792"/>
                      <a:pt x="9026" y="828"/>
                    </a:cubicBezTo>
                    <a:lnTo>
                      <a:pt x="4942" y="4912"/>
                    </a:lnTo>
                    <a:cubicBezTo>
                      <a:pt x="4751" y="5102"/>
                      <a:pt x="4501" y="5209"/>
                      <a:pt x="4227" y="5209"/>
                    </a:cubicBezTo>
                    <a:cubicBezTo>
                      <a:pt x="3965" y="5209"/>
                      <a:pt x="3715" y="5102"/>
                      <a:pt x="3513" y="4912"/>
                    </a:cubicBezTo>
                    <a:lnTo>
                      <a:pt x="453" y="1840"/>
                    </a:lnTo>
                    <a:lnTo>
                      <a:pt x="1870" y="435"/>
                    </a:lnTo>
                    <a:lnTo>
                      <a:pt x="2370" y="935"/>
                    </a:lnTo>
                    <a:cubicBezTo>
                      <a:pt x="2406" y="971"/>
                      <a:pt x="2450" y="988"/>
                      <a:pt x="2495" y="988"/>
                    </a:cubicBezTo>
                    <a:cubicBezTo>
                      <a:pt x="2540" y="988"/>
                      <a:pt x="2584" y="971"/>
                      <a:pt x="2620" y="935"/>
                    </a:cubicBezTo>
                    <a:cubicBezTo>
                      <a:pt x="2703" y="863"/>
                      <a:pt x="2703" y="756"/>
                      <a:pt x="2620" y="685"/>
                    </a:cubicBezTo>
                    <a:lnTo>
                      <a:pt x="2001" y="54"/>
                    </a:lnTo>
                    <a:cubicBezTo>
                      <a:pt x="1965" y="18"/>
                      <a:pt x="1920" y="0"/>
                      <a:pt x="187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2414;p48">
                <a:extLst>
                  <a:ext uri="{FF2B5EF4-FFF2-40B4-BE49-F238E27FC236}">
                    <a16:creationId xmlns:a16="http://schemas.microsoft.com/office/drawing/2014/main" id="{8B3CE7BC-FE33-B89C-8773-F5063B03B2CE}"/>
                  </a:ext>
                </a:extLst>
              </p:cNvPr>
              <p:cNvSpPr/>
              <p:nvPr/>
            </p:nvSpPr>
            <p:spPr>
              <a:xfrm>
                <a:off x="5304925" y="3725484"/>
                <a:ext cx="267726" cy="170715"/>
              </a:xfrm>
              <a:custGeom>
                <a:avLst/>
                <a:gdLst/>
                <a:ahLst/>
                <a:cxnLst/>
                <a:rect l="l" t="t" r="r" b="b"/>
                <a:pathLst>
                  <a:path w="8431" h="5376" extrusionOk="0">
                    <a:moveTo>
                      <a:pt x="6585" y="0"/>
                    </a:moveTo>
                    <a:cubicBezTo>
                      <a:pt x="6540" y="0"/>
                      <a:pt x="6495" y="18"/>
                      <a:pt x="6454" y="54"/>
                    </a:cubicBezTo>
                    <a:lnTo>
                      <a:pt x="1548" y="4971"/>
                    </a:lnTo>
                    <a:cubicBezTo>
                      <a:pt x="1513" y="4995"/>
                      <a:pt x="1477" y="5007"/>
                      <a:pt x="1429" y="5007"/>
                    </a:cubicBezTo>
                    <a:cubicBezTo>
                      <a:pt x="1382" y="5007"/>
                      <a:pt x="1346" y="4995"/>
                      <a:pt x="1310" y="4971"/>
                    </a:cubicBezTo>
                    <a:lnTo>
                      <a:pt x="334" y="3983"/>
                    </a:lnTo>
                    <a:cubicBezTo>
                      <a:pt x="292" y="3947"/>
                      <a:pt x="248" y="3929"/>
                      <a:pt x="203" y="3929"/>
                    </a:cubicBezTo>
                    <a:cubicBezTo>
                      <a:pt x="158" y="3929"/>
                      <a:pt x="114" y="3947"/>
                      <a:pt x="72" y="3983"/>
                    </a:cubicBezTo>
                    <a:cubicBezTo>
                      <a:pt x="1" y="4054"/>
                      <a:pt x="1" y="4161"/>
                      <a:pt x="72" y="4245"/>
                    </a:cubicBezTo>
                    <a:lnTo>
                      <a:pt x="1060" y="5221"/>
                    </a:lnTo>
                    <a:cubicBezTo>
                      <a:pt x="1156" y="5328"/>
                      <a:pt x="1275" y="5376"/>
                      <a:pt x="1417" y="5376"/>
                    </a:cubicBezTo>
                    <a:cubicBezTo>
                      <a:pt x="1548" y="5376"/>
                      <a:pt x="1679" y="5316"/>
                      <a:pt x="1775" y="5221"/>
                    </a:cubicBezTo>
                    <a:lnTo>
                      <a:pt x="6549" y="447"/>
                    </a:lnTo>
                    <a:lnTo>
                      <a:pt x="7966" y="1852"/>
                    </a:lnTo>
                    <a:lnTo>
                      <a:pt x="6704" y="3126"/>
                    </a:lnTo>
                    <a:cubicBezTo>
                      <a:pt x="6621" y="3197"/>
                      <a:pt x="6621" y="3304"/>
                      <a:pt x="6704" y="3376"/>
                    </a:cubicBezTo>
                    <a:cubicBezTo>
                      <a:pt x="6740" y="3411"/>
                      <a:pt x="6784" y="3429"/>
                      <a:pt x="6829" y="3429"/>
                    </a:cubicBezTo>
                    <a:cubicBezTo>
                      <a:pt x="6874" y="3429"/>
                      <a:pt x="6918" y="3411"/>
                      <a:pt x="6954" y="3376"/>
                    </a:cubicBezTo>
                    <a:lnTo>
                      <a:pt x="8347" y="1983"/>
                    </a:lnTo>
                    <a:cubicBezTo>
                      <a:pt x="8383" y="1947"/>
                      <a:pt x="8395" y="1899"/>
                      <a:pt x="8395" y="1864"/>
                    </a:cubicBezTo>
                    <a:cubicBezTo>
                      <a:pt x="8430" y="1816"/>
                      <a:pt x="8406" y="1768"/>
                      <a:pt x="8383" y="1721"/>
                    </a:cubicBezTo>
                    <a:lnTo>
                      <a:pt x="6716" y="54"/>
                    </a:lnTo>
                    <a:cubicBezTo>
                      <a:pt x="6674" y="18"/>
                      <a:pt x="6629" y="0"/>
                      <a:pt x="65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" name="Google Shape;2412;p48">
              <a:extLst>
                <a:ext uri="{FF2B5EF4-FFF2-40B4-BE49-F238E27FC236}">
                  <a16:creationId xmlns:a16="http://schemas.microsoft.com/office/drawing/2014/main" id="{C36CA885-64B9-FFC5-EE1B-E29EE3C72B49}"/>
                </a:ext>
              </a:extLst>
            </p:cNvPr>
            <p:cNvGrpSpPr/>
            <p:nvPr/>
          </p:nvGrpSpPr>
          <p:grpSpPr>
            <a:xfrm>
              <a:off x="3492240" y="2616164"/>
              <a:ext cx="356196" cy="265631"/>
              <a:chOff x="5216456" y="3725484"/>
              <a:chExt cx="356196" cy="265631"/>
            </a:xfrm>
          </p:grpSpPr>
          <p:sp>
            <p:nvSpPr>
              <p:cNvPr id="34" name="Google Shape;2413;p48">
                <a:extLst>
                  <a:ext uri="{FF2B5EF4-FFF2-40B4-BE49-F238E27FC236}">
                    <a16:creationId xmlns:a16="http://schemas.microsoft.com/office/drawing/2014/main" id="{A2A9032A-CF7E-F75E-5403-012A20DE4440}"/>
                  </a:ext>
                </a:extLst>
              </p:cNvPr>
              <p:cNvSpPr/>
              <p:nvPr/>
            </p:nvSpPr>
            <p:spPr>
              <a:xfrm>
                <a:off x="5216456" y="3814335"/>
                <a:ext cx="296465" cy="176780"/>
              </a:xfrm>
              <a:custGeom>
                <a:avLst/>
                <a:gdLst/>
                <a:ahLst/>
                <a:cxnLst/>
                <a:rect l="l" t="t" r="r" b="b"/>
                <a:pathLst>
                  <a:path w="9336" h="5567" extrusionOk="0">
                    <a:moveTo>
                      <a:pt x="1876" y="0"/>
                    </a:moveTo>
                    <a:cubicBezTo>
                      <a:pt x="1831" y="0"/>
                      <a:pt x="1787" y="18"/>
                      <a:pt x="1751" y="54"/>
                    </a:cubicBezTo>
                    <a:lnTo>
                      <a:pt x="84" y="1721"/>
                    </a:lnTo>
                    <a:cubicBezTo>
                      <a:pt x="1" y="1804"/>
                      <a:pt x="1" y="1899"/>
                      <a:pt x="84" y="1983"/>
                    </a:cubicBezTo>
                    <a:lnTo>
                      <a:pt x="3263" y="5162"/>
                    </a:lnTo>
                    <a:cubicBezTo>
                      <a:pt x="3513" y="5412"/>
                      <a:pt x="3858" y="5566"/>
                      <a:pt x="4215" y="5566"/>
                    </a:cubicBezTo>
                    <a:cubicBezTo>
                      <a:pt x="4573" y="5566"/>
                      <a:pt x="4918" y="5435"/>
                      <a:pt x="5168" y="5162"/>
                    </a:cubicBezTo>
                    <a:lnTo>
                      <a:pt x="9252" y="1090"/>
                    </a:lnTo>
                    <a:cubicBezTo>
                      <a:pt x="9335" y="1006"/>
                      <a:pt x="9335" y="887"/>
                      <a:pt x="9276" y="828"/>
                    </a:cubicBezTo>
                    <a:cubicBezTo>
                      <a:pt x="9240" y="792"/>
                      <a:pt x="9195" y="774"/>
                      <a:pt x="9151" y="774"/>
                    </a:cubicBezTo>
                    <a:cubicBezTo>
                      <a:pt x="9106" y="774"/>
                      <a:pt x="9061" y="792"/>
                      <a:pt x="9026" y="828"/>
                    </a:cubicBezTo>
                    <a:lnTo>
                      <a:pt x="4942" y="4912"/>
                    </a:lnTo>
                    <a:cubicBezTo>
                      <a:pt x="4751" y="5102"/>
                      <a:pt x="4501" y="5209"/>
                      <a:pt x="4227" y="5209"/>
                    </a:cubicBezTo>
                    <a:cubicBezTo>
                      <a:pt x="3965" y="5209"/>
                      <a:pt x="3715" y="5102"/>
                      <a:pt x="3513" y="4912"/>
                    </a:cubicBezTo>
                    <a:lnTo>
                      <a:pt x="453" y="1840"/>
                    </a:lnTo>
                    <a:lnTo>
                      <a:pt x="1870" y="435"/>
                    </a:lnTo>
                    <a:lnTo>
                      <a:pt x="2370" y="935"/>
                    </a:lnTo>
                    <a:cubicBezTo>
                      <a:pt x="2406" y="971"/>
                      <a:pt x="2450" y="988"/>
                      <a:pt x="2495" y="988"/>
                    </a:cubicBezTo>
                    <a:cubicBezTo>
                      <a:pt x="2540" y="988"/>
                      <a:pt x="2584" y="971"/>
                      <a:pt x="2620" y="935"/>
                    </a:cubicBezTo>
                    <a:cubicBezTo>
                      <a:pt x="2703" y="863"/>
                      <a:pt x="2703" y="756"/>
                      <a:pt x="2620" y="685"/>
                    </a:cubicBezTo>
                    <a:lnTo>
                      <a:pt x="2001" y="54"/>
                    </a:lnTo>
                    <a:cubicBezTo>
                      <a:pt x="1965" y="18"/>
                      <a:pt x="1920" y="0"/>
                      <a:pt x="187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2414;p48">
                <a:extLst>
                  <a:ext uri="{FF2B5EF4-FFF2-40B4-BE49-F238E27FC236}">
                    <a16:creationId xmlns:a16="http://schemas.microsoft.com/office/drawing/2014/main" id="{6C162CA6-79CB-5FDE-8F38-8E5F50E3765D}"/>
                  </a:ext>
                </a:extLst>
              </p:cNvPr>
              <p:cNvSpPr/>
              <p:nvPr/>
            </p:nvSpPr>
            <p:spPr>
              <a:xfrm>
                <a:off x="5304925" y="3725484"/>
                <a:ext cx="267726" cy="170715"/>
              </a:xfrm>
              <a:custGeom>
                <a:avLst/>
                <a:gdLst/>
                <a:ahLst/>
                <a:cxnLst/>
                <a:rect l="l" t="t" r="r" b="b"/>
                <a:pathLst>
                  <a:path w="8431" h="5376" extrusionOk="0">
                    <a:moveTo>
                      <a:pt x="6585" y="0"/>
                    </a:moveTo>
                    <a:cubicBezTo>
                      <a:pt x="6540" y="0"/>
                      <a:pt x="6495" y="18"/>
                      <a:pt x="6454" y="54"/>
                    </a:cubicBezTo>
                    <a:lnTo>
                      <a:pt x="1548" y="4971"/>
                    </a:lnTo>
                    <a:cubicBezTo>
                      <a:pt x="1513" y="4995"/>
                      <a:pt x="1477" y="5007"/>
                      <a:pt x="1429" y="5007"/>
                    </a:cubicBezTo>
                    <a:cubicBezTo>
                      <a:pt x="1382" y="5007"/>
                      <a:pt x="1346" y="4995"/>
                      <a:pt x="1310" y="4971"/>
                    </a:cubicBezTo>
                    <a:lnTo>
                      <a:pt x="334" y="3983"/>
                    </a:lnTo>
                    <a:cubicBezTo>
                      <a:pt x="292" y="3947"/>
                      <a:pt x="248" y="3929"/>
                      <a:pt x="203" y="3929"/>
                    </a:cubicBezTo>
                    <a:cubicBezTo>
                      <a:pt x="158" y="3929"/>
                      <a:pt x="114" y="3947"/>
                      <a:pt x="72" y="3983"/>
                    </a:cubicBezTo>
                    <a:cubicBezTo>
                      <a:pt x="1" y="4054"/>
                      <a:pt x="1" y="4161"/>
                      <a:pt x="72" y="4245"/>
                    </a:cubicBezTo>
                    <a:lnTo>
                      <a:pt x="1060" y="5221"/>
                    </a:lnTo>
                    <a:cubicBezTo>
                      <a:pt x="1156" y="5328"/>
                      <a:pt x="1275" y="5376"/>
                      <a:pt x="1417" y="5376"/>
                    </a:cubicBezTo>
                    <a:cubicBezTo>
                      <a:pt x="1548" y="5376"/>
                      <a:pt x="1679" y="5316"/>
                      <a:pt x="1775" y="5221"/>
                    </a:cubicBezTo>
                    <a:lnTo>
                      <a:pt x="6549" y="447"/>
                    </a:lnTo>
                    <a:lnTo>
                      <a:pt x="7966" y="1852"/>
                    </a:lnTo>
                    <a:lnTo>
                      <a:pt x="6704" y="3126"/>
                    </a:lnTo>
                    <a:cubicBezTo>
                      <a:pt x="6621" y="3197"/>
                      <a:pt x="6621" y="3304"/>
                      <a:pt x="6704" y="3376"/>
                    </a:cubicBezTo>
                    <a:cubicBezTo>
                      <a:pt x="6740" y="3411"/>
                      <a:pt x="6784" y="3429"/>
                      <a:pt x="6829" y="3429"/>
                    </a:cubicBezTo>
                    <a:cubicBezTo>
                      <a:pt x="6874" y="3429"/>
                      <a:pt x="6918" y="3411"/>
                      <a:pt x="6954" y="3376"/>
                    </a:cubicBezTo>
                    <a:lnTo>
                      <a:pt x="8347" y="1983"/>
                    </a:lnTo>
                    <a:cubicBezTo>
                      <a:pt x="8383" y="1947"/>
                      <a:pt x="8395" y="1899"/>
                      <a:pt x="8395" y="1864"/>
                    </a:cubicBezTo>
                    <a:cubicBezTo>
                      <a:pt x="8430" y="1816"/>
                      <a:pt x="8406" y="1768"/>
                      <a:pt x="8383" y="1721"/>
                    </a:cubicBezTo>
                    <a:lnTo>
                      <a:pt x="6716" y="54"/>
                    </a:lnTo>
                    <a:cubicBezTo>
                      <a:pt x="6674" y="18"/>
                      <a:pt x="6629" y="0"/>
                      <a:pt x="65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2412;p48">
              <a:extLst>
                <a:ext uri="{FF2B5EF4-FFF2-40B4-BE49-F238E27FC236}">
                  <a16:creationId xmlns:a16="http://schemas.microsoft.com/office/drawing/2014/main" id="{0ACA03E2-F5FC-CF8D-6A16-82E3DD06ACE8}"/>
                </a:ext>
              </a:extLst>
            </p:cNvPr>
            <p:cNvGrpSpPr/>
            <p:nvPr/>
          </p:nvGrpSpPr>
          <p:grpSpPr>
            <a:xfrm>
              <a:off x="1628567" y="2604084"/>
              <a:ext cx="356196" cy="265631"/>
              <a:chOff x="5216456" y="3725484"/>
              <a:chExt cx="356196" cy="265631"/>
            </a:xfrm>
          </p:grpSpPr>
          <p:sp>
            <p:nvSpPr>
              <p:cNvPr id="55" name="Google Shape;2413;p48">
                <a:extLst>
                  <a:ext uri="{FF2B5EF4-FFF2-40B4-BE49-F238E27FC236}">
                    <a16:creationId xmlns:a16="http://schemas.microsoft.com/office/drawing/2014/main" id="{0C06FC10-0360-AB2E-B2FB-380DA0C3A541}"/>
                  </a:ext>
                </a:extLst>
              </p:cNvPr>
              <p:cNvSpPr/>
              <p:nvPr/>
            </p:nvSpPr>
            <p:spPr>
              <a:xfrm>
                <a:off x="5216456" y="3814335"/>
                <a:ext cx="296465" cy="176780"/>
              </a:xfrm>
              <a:custGeom>
                <a:avLst/>
                <a:gdLst/>
                <a:ahLst/>
                <a:cxnLst/>
                <a:rect l="l" t="t" r="r" b="b"/>
                <a:pathLst>
                  <a:path w="9336" h="5567" extrusionOk="0">
                    <a:moveTo>
                      <a:pt x="1876" y="0"/>
                    </a:moveTo>
                    <a:cubicBezTo>
                      <a:pt x="1831" y="0"/>
                      <a:pt x="1787" y="18"/>
                      <a:pt x="1751" y="54"/>
                    </a:cubicBezTo>
                    <a:lnTo>
                      <a:pt x="84" y="1721"/>
                    </a:lnTo>
                    <a:cubicBezTo>
                      <a:pt x="1" y="1804"/>
                      <a:pt x="1" y="1899"/>
                      <a:pt x="84" y="1983"/>
                    </a:cubicBezTo>
                    <a:lnTo>
                      <a:pt x="3263" y="5162"/>
                    </a:lnTo>
                    <a:cubicBezTo>
                      <a:pt x="3513" y="5412"/>
                      <a:pt x="3858" y="5566"/>
                      <a:pt x="4215" y="5566"/>
                    </a:cubicBezTo>
                    <a:cubicBezTo>
                      <a:pt x="4573" y="5566"/>
                      <a:pt x="4918" y="5435"/>
                      <a:pt x="5168" y="5162"/>
                    </a:cubicBezTo>
                    <a:lnTo>
                      <a:pt x="9252" y="1090"/>
                    </a:lnTo>
                    <a:cubicBezTo>
                      <a:pt x="9335" y="1006"/>
                      <a:pt x="9335" y="887"/>
                      <a:pt x="9276" y="828"/>
                    </a:cubicBezTo>
                    <a:cubicBezTo>
                      <a:pt x="9240" y="792"/>
                      <a:pt x="9195" y="774"/>
                      <a:pt x="9151" y="774"/>
                    </a:cubicBezTo>
                    <a:cubicBezTo>
                      <a:pt x="9106" y="774"/>
                      <a:pt x="9061" y="792"/>
                      <a:pt x="9026" y="828"/>
                    </a:cubicBezTo>
                    <a:lnTo>
                      <a:pt x="4942" y="4912"/>
                    </a:lnTo>
                    <a:cubicBezTo>
                      <a:pt x="4751" y="5102"/>
                      <a:pt x="4501" y="5209"/>
                      <a:pt x="4227" y="5209"/>
                    </a:cubicBezTo>
                    <a:cubicBezTo>
                      <a:pt x="3965" y="5209"/>
                      <a:pt x="3715" y="5102"/>
                      <a:pt x="3513" y="4912"/>
                    </a:cubicBezTo>
                    <a:lnTo>
                      <a:pt x="453" y="1840"/>
                    </a:lnTo>
                    <a:lnTo>
                      <a:pt x="1870" y="435"/>
                    </a:lnTo>
                    <a:lnTo>
                      <a:pt x="2370" y="935"/>
                    </a:lnTo>
                    <a:cubicBezTo>
                      <a:pt x="2406" y="971"/>
                      <a:pt x="2450" y="988"/>
                      <a:pt x="2495" y="988"/>
                    </a:cubicBezTo>
                    <a:cubicBezTo>
                      <a:pt x="2540" y="988"/>
                      <a:pt x="2584" y="971"/>
                      <a:pt x="2620" y="935"/>
                    </a:cubicBezTo>
                    <a:cubicBezTo>
                      <a:pt x="2703" y="863"/>
                      <a:pt x="2703" y="756"/>
                      <a:pt x="2620" y="685"/>
                    </a:cubicBezTo>
                    <a:lnTo>
                      <a:pt x="2001" y="54"/>
                    </a:lnTo>
                    <a:cubicBezTo>
                      <a:pt x="1965" y="18"/>
                      <a:pt x="1920" y="0"/>
                      <a:pt x="187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2414;p48">
                <a:extLst>
                  <a:ext uri="{FF2B5EF4-FFF2-40B4-BE49-F238E27FC236}">
                    <a16:creationId xmlns:a16="http://schemas.microsoft.com/office/drawing/2014/main" id="{67432D9B-1676-169F-9B1A-C35D6173F910}"/>
                  </a:ext>
                </a:extLst>
              </p:cNvPr>
              <p:cNvSpPr/>
              <p:nvPr/>
            </p:nvSpPr>
            <p:spPr>
              <a:xfrm>
                <a:off x="5304925" y="3725484"/>
                <a:ext cx="267726" cy="170715"/>
              </a:xfrm>
              <a:custGeom>
                <a:avLst/>
                <a:gdLst/>
                <a:ahLst/>
                <a:cxnLst/>
                <a:rect l="l" t="t" r="r" b="b"/>
                <a:pathLst>
                  <a:path w="8431" h="5376" extrusionOk="0">
                    <a:moveTo>
                      <a:pt x="6585" y="0"/>
                    </a:moveTo>
                    <a:cubicBezTo>
                      <a:pt x="6540" y="0"/>
                      <a:pt x="6495" y="18"/>
                      <a:pt x="6454" y="54"/>
                    </a:cubicBezTo>
                    <a:lnTo>
                      <a:pt x="1548" y="4971"/>
                    </a:lnTo>
                    <a:cubicBezTo>
                      <a:pt x="1513" y="4995"/>
                      <a:pt x="1477" y="5007"/>
                      <a:pt x="1429" y="5007"/>
                    </a:cubicBezTo>
                    <a:cubicBezTo>
                      <a:pt x="1382" y="5007"/>
                      <a:pt x="1346" y="4995"/>
                      <a:pt x="1310" y="4971"/>
                    </a:cubicBezTo>
                    <a:lnTo>
                      <a:pt x="334" y="3983"/>
                    </a:lnTo>
                    <a:cubicBezTo>
                      <a:pt x="292" y="3947"/>
                      <a:pt x="248" y="3929"/>
                      <a:pt x="203" y="3929"/>
                    </a:cubicBezTo>
                    <a:cubicBezTo>
                      <a:pt x="158" y="3929"/>
                      <a:pt x="114" y="3947"/>
                      <a:pt x="72" y="3983"/>
                    </a:cubicBezTo>
                    <a:cubicBezTo>
                      <a:pt x="1" y="4054"/>
                      <a:pt x="1" y="4161"/>
                      <a:pt x="72" y="4245"/>
                    </a:cubicBezTo>
                    <a:lnTo>
                      <a:pt x="1060" y="5221"/>
                    </a:lnTo>
                    <a:cubicBezTo>
                      <a:pt x="1156" y="5328"/>
                      <a:pt x="1275" y="5376"/>
                      <a:pt x="1417" y="5376"/>
                    </a:cubicBezTo>
                    <a:cubicBezTo>
                      <a:pt x="1548" y="5376"/>
                      <a:pt x="1679" y="5316"/>
                      <a:pt x="1775" y="5221"/>
                    </a:cubicBezTo>
                    <a:lnTo>
                      <a:pt x="6549" y="447"/>
                    </a:lnTo>
                    <a:lnTo>
                      <a:pt x="7966" y="1852"/>
                    </a:lnTo>
                    <a:lnTo>
                      <a:pt x="6704" y="3126"/>
                    </a:lnTo>
                    <a:cubicBezTo>
                      <a:pt x="6621" y="3197"/>
                      <a:pt x="6621" y="3304"/>
                      <a:pt x="6704" y="3376"/>
                    </a:cubicBezTo>
                    <a:cubicBezTo>
                      <a:pt x="6740" y="3411"/>
                      <a:pt x="6784" y="3429"/>
                      <a:pt x="6829" y="3429"/>
                    </a:cubicBezTo>
                    <a:cubicBezTo>
                      <a:pt x="6874" y="3429"/>
                      <a:pt x="6918" y="3411"/>
                      <a:pt x="6954" y="3376"/>
                    </a:cubicBezTo>
                    <a:lnTo>
                      <a:pt x="8347" y="1983"/>
                    </a:lnTo>
                    <a:cubicBezTo>
                      <a:pt x="8383" y="1947"/>
                      <a:pt x="8395" y="1899"/>
                      <a:pt x="8395" y="1864"/>
                    </a:cubicBezTo>
                    <a:cubicBezTo>
                      <a:pt x="8430" y="1816"/>
                      <a:pt x="8406" y="1768"/>
                      <a:pt x="8383" y="1721"/>
                    </a:cubicBezTo>
                    <a:lnTo>
                      <a:pt x="6716" y="54"/>
                    </a:lnTo>
                    <a:cubicBezTo>
                      <a:pt x="6674" y="18"/>
                      <a:pt x="6629" y="0"/>
                      <a:pt x="65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2" name="Google Shape;744;p54">
            <a:extLst>
              <a:ext uri="{FF2B5EF4-FFF2-40B4-BE49-F238E27FC236}">
                <a16:creationId xmlns:a16="http://schemas.microsoft.com/office/drawing/2014/main" id="{6EF4AE42-5E25-A638-9FEC-E125D84C4EAE}"/>
              </a:ext>
            </a:extLst>
          </p:cNvPr>
          <p:cNvSpPr/>
          <p:nvPr/>
        </p:nvSpPr>
        <p:spPr>
          <a:xfrm>
            <a:off x="4652824" y="701157"/>
            <a:ext cx="1508301" cy="1327651"/>
          </a:xfrm>
          <a:prstGeom prst="rect">
            <a:avLst/>
          </a:prstGeom>
          <a:noFill/>
          <a:ln w="28575" cap="flat" cmpd="sng">
            <a:solidFill>
              <a:srgbClr val="81ECE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 rtl="1"/>
            <a:endParaRPr sz="2400">
              <a:solidFill>
                <a:srgbClr val="999999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7877242-25F3-31EC-C4BD-53D3DFF8DE64}"/>
              </a:ext>
            </a:extLst>
          </p:cNvPr>
          <p:cNvSpPr txBox="1"/>
          <p:nvPr/>
        </p:nvSpPr>
        <p:spPr>
          <a:xfrm>
            <a:off x="4652824" y="1039598"/>
            <a:ext cx="1508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accent1"/>
                </a:solidFill>
                <a:cs typeface="B Nazanin" panose="00000400000000000000" pitchFamily="2" charset="-78"/>
              </a:rPr>
              <a:t>متن مورد نظر را اضافه نمایید</a:t>
            </a:r>
            <a:endParaRPr lang="en-US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2370" name="Google Shape;603;p35">
            <a:extLst>
              <a:ext uri="{FF2B5EF4-FFF2-40B4-BE49-F238E27FC236}">
                <a16:creationId xmlns:a16="http://schemas.microsoft.com/office/drawing/2014/main" id="{B4F9F33A-1338-44DD-35F9-FE244FBA3C9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327166" y="63822"/>
            <a:ext cx="2601155" cy="5778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+mj-cs"/>
              </a:rPr>
              <a:t>اطلاعات مالی</a:t>
            </a:r>
            <a:endParaRPr dirty="0">
              <a:cs typeface="+mj-cs"/>
            </a:endParaRPr>
          </a:p>
        </p:txBody>
      </p:sp>
      <p:sp>
        <p:nvSpPr>
          <p:cNvPr id="2373" name="Google Shape;744;p54">
            <a:extLst>
              <a:ext uri="{FF2B5EF4-FFF2-40B4-BE49-F238E27FC236}">
                <a16:creationId xmlns:a16="http://schemas.microsoft.com/office/drawing/2014/main" id="{74C27B0D-D516-03D2-3222-9A87373378FB}"/>
              </a:ext>
            </a:extLst>
          </p:cNvPr>
          <p:cNvSpPr/>
          <p:nvPr/>
        </p:nvSpPr>
        <p:spPr>
          <a:xfrm>
            <a:off x="2686784" y="3425125"/>
            <a:ext cx="3128766" cy="1573756"/>
          </a:xfrm>
          <a:prstGeom prst="rect">
            <a:avLst/>
          </a:prstGeom>
          <a:noFill/>
          <a:ln w="28575" cap="flat" cmpd="sng">
            <a:solidFill>
              <a:srgbClr val="81ECE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 rtl="1"/>
            <a:endParaRPr sz="2400">
              <a:solidFill>
                <a:srgbClr val="999999"/>
              </a:solidFill>
            </a:endParaRPr>
          </a:p>
        </p:txBody>
      </p:sp>
      <p:sp>
        <p:nvSpPr>
          <p:cNvPr id="2374" name="TextBox 2373">
            <a:extLst>
              <a:ext uri="{FF2B5EF4-FFF2-40B4-BE49-F238E27FC236}">
                <a16:creationId xmlns:a16="http://schemas.microsoft.com/office/drawing/2014/main" id="{E6127B30-8A86-CCCC-F36F-DC49439A7AA5}"/>
              </a:ext>
            </a:extLst>
          </p:cNvPr>
          <p:cNvSpPr txBox="1"/>
          <p:nvPr/>
        </p:nvSpPr>
        <p:spPr>
          <a:xfrm>
            <a:off x="2747599" y="3459292"/>
            <a:ext cx="3079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accent1"/>
                </a:solidFill>
                <a:cs typeface="B Nazanin" panose="00000400000000000000" pitchFamily="2" charset="-78"/>
              </a:rPr>
              <a:t>متن مورد نظر را اضافه نمایید</a:t>
            </a:r>
            <a:endParaRPr lang="en-US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17" name="Google Shape;744;p54">
            <a:extLst>
              <a:ext uri="{FF2B5EF4-FFF2-40B4-BE49-F238E27FC236}">
                <a16:creationId xmlns:a16="http://schemas.microsoft.com/office/drawing/2014/main" id="{FF120877-663E-B005-40EF-B2CA9DE2B650}"/>
              </a:ext>
            </a:extLst>
          </p:cNvPr>
          <p:cNvSpPr/>
          <p:nvPr/>
        </p:nvSpPr>
        <p:spPr>
          <a:xfrm>
            <a:off x="292757" y="701157"/>
            <a:ext cx="1789493" cy="1327651"/>
          </a:xfrm>
          <a:prstGeom prst="rect">
            <a:avLst/>
          </a:prstGeom>
          <a:noFill/>
          <a:ln w="28575" cap="flat" cmpd="sng">
            <a:solidFill>
              <a:srgbClr val="81ECE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 rtl="1"/>
            <a:endParaRPr sz="2400">
              <a:solidFill>
                <a:srgbClr val="999999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6577DA-E1BD-D3D3-5551-D27804992969}"/>
              </a:ext>
            </a:extLst>
          </p:cNvPr>
          <p:cNvSpPr txBox="1"/>
          <p:nvPr/>
        </p:nvSpPr>
        <p:spPr>
          <a:xfrm>
            <a:off x="293708" y="1159267"/>
            <a:ext cx="17885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accent1"/>
                </a:solidFill>
                <a:cs typeface="B Nazanin" panose="00000400000000000000" pitchFamily="2" charset="-78"/>
              </a:rPr>
              <a:t>متن مورد نظر را اضافه نمایید</a:t>
            </a:r>
            <a:endParaRPr lang="en-US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Google Shape;744;p54">
            <a:extLst>
              <a:ext uri="{FF2B5EF4-FFF2-40B4-BE49-F238E27FC236}">
                <a16:creationId xmlns:a16="http://schemas.microsoft.com/office/drawing/2014/main" id="{78F02F11-30E3-E766-54CC-46A8997CDC1E}"/>
              </a:ext>
            </a:extLst>
          </p:cNvPr>
          <p:cNvSpPr/>
          <p:nvPr/>
        </p:nvSpPr>
        <p:spPr>
          <a:xfrm>
            <a:off x="5928435" y="3425125"/>
            <a:ext cx="3079119" cy="1573756"/>
          </a:xfrm>
          <a:prstGeom prst="rect">
            <a:avLst/>
          </a:prstGeom>
          <a:noFill/>
          <a:ln w="28575" cap="flat" cmpd="sng">
            <a:solidFill>
              <a:srgbClr val="81ECE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 rtl="1"/>
            <a:endParaRPr sz="2400">
              <a:solidFill>
                <a:srgbClr val="999999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5D4D26-1EF0-E55B-C984-5C88606C6AD1}"/>
              </a:ext>
            </a:extLst>
          </p:cNvPr>
          <p:cNvSpPr txBox="1"/>
          <p:nvPr/>
        </p:nvSpPr>
        <p:spPr>
          <a:xfrm>
            <a:off x="5906099" y="3452370"/>
            <a:ext cx="3079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accent1"/>
                </a:solidFill>
                <a:cs typeface="B Nazanin" panose="00000400000000000000" pitchFamily="2" charset="-78"/>
              </a:rPr>
              <a:t>متن مورد نظر را اضافه نمایید</a:t>
            </a:r>
            <a:endParaRPr lang="en-US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Rectangle 5">
            <a:extLst>
              <a:ext uri="{FF2B5EF4-FFF2-40B4-BE49-F238E27FC236}">
                <a16:creationId xmlns:a16="http://schemas.microsoft.com/office/drawing/2014/main" id="{6019EE3B-D3FB-9357-9F48-9C8BEEEC0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497" y="207454"/>
            <a:ext cx="6491484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rtl="1">
              <a:lnSpc>
                <a:spcPct val="150000"/>
              </a:lnSpc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a-IR" sz="1200" b="1" dirty="0">
                <a:solidFill>
                  <a:srgbClr val="FF0000"/>
                </a:solidFill>
                <a:latin typeface="Gill Sans MT" pitchFamily="34" charset="0"/>
                <a:cs typeface="B Nazanin" pitchFamily="2" charset="-78"/>
              </a:rPr>
              <a:t>منظور اطلاعات مربوط به مرحله تجاری‌‌سازی و تولید انبوه است و از </a:t>
            </a:r>
            <a:r>
              <a:rPr lang="en-US" sz="1200" b="1" dirty="0">
                <a:solidFill>
                  <a:srgbClr val="FF0000"/>
                </a:solidFill>
                <a:latin typeface="Gill Sans MT" pitchFamily="34" charset="0"/>
                <a:cs typeface="B Nazanin" pitchFamily="2" charset="-78"/>
              </a:rPr>
              <a:t>BP</a:t>
            </a:r>
            <a:r>
              <a:rPr lang="fa-IR" sz="1200" b="1" dirty="0">
                <a:solidFill>
                  <a:srgbClr val="FF0000"/>
                </a:solidFill>
                <a:latin typeface="Gill Sans MT" pitchFamily="34" charset="0"/>
                <a:cs typeface="B Nazanin" pitchFamily="2" charset="-78"/>
              </a:rPr>
              <a:t> استفاده شود. بخش 4 کاربرگ پذیرش</a:t>
            </a:r>
          </a:p>
        </p:txBody>
      </p:sp>
      <p:sp>
        <p:nvSpPr>
          <p:cNvPr id="5" name="Google Shape;2405;p48">
            <a:extLst>
              <a:ext uri="{FF2B5EF4-FFF2-40B4-BE49-F238E27FC236}">
                <a16:creationId xmlns:a16="http://schemas.microsoft.com/office/drawing/2014/main" id="{F1E07B3F-4B6F-67FF-33C3-31D2C2A59D4E}"/>
              </a:ext>
            </a:extLst>
          </p:cNvPr>
          <p:cNvSpPr txBox="1">
            <a:spLocks/>
          </p:cNvSpPr>
          <p:nvPr/>
        </p:nvSpPr>
        <p:spPr>
          <a:xfrm>
            <a:off x="2496682" y="2028255"/>
            <a:ext cx="2148300" cy="218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6200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Overpass ExtraLight"/>
              <a:buChar char="●"/>
              <a:defRPr sz="18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○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■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●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○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■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●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○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Overpass ExtraLight"/>
              <a:buChar char="■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9pPr>
          </a:lstStyle>
          <a:p>
            <a:pPr marL="82550" indent="0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Overpass ExtraLight"/>
              <a:buNone/>
              <a:defRPr/>
            </a:pPr>
            <a:r>
              <a:rPr lang="fa-IR" sz="1400" b="1">
                <a:solidFill>
                  <a:schemeClr val="accent1"/>
                </a:solidFill>
                <a:latin typeface="Gill Sans MT"/>
                <a:cs typeface="B Nazanin" panose="00000400000000000000" pitchFamily="2" charset="-78"/>
              </a:rPr>
              <a:t>            نقطه سر به سر</a:t>
            </a:r>
            <a:endParaRPr lang="fa-IR" sz="1400" b="1" dirty="0">
              <a:solidFill>
                <a:schemeClr val="accent1"/>
              </a:solidFill>
              <a:latin typeface="Gill Sans MT"/>
              <a:cs typeface="B Nazanin" panose="00000400000000000000" pitchFamily="2" charset="-78"/>
            </a:endParaRPr>
          </a:p>
        </p:txBody>
      </p:sp>
      <p:sp>
        <p:nvSpPr>
          <p:cNvPr id="6" name="Google Shape;744;p54">
            <a:extLst>
              <a:ext uri="{FF2B5EF4-FFF2-40B4-BE49-F238E27FC236}">
                <a16:creationId xmlns:a16="http://schemas.microsoft.com/office/drawing/2014/main" id="{49DCC896-D47B-C7DD-0B6D-77AFB5D47F15}"/>
              </a:ext>
            </a:extLst>
          </p:cNvPr>
          <p:cNvSpPr/>
          <p:nvPr/>
        </p:nvSpPr>
        <p:spPr>
          <a:xfrm>
            <a:off x="2756918" y="717728"/>
            <a:ext cx="1508301" cy="1327651"/>
          </a:xfrm>
          <a:prstGeom prst="rect">
            <a:avLst/>
          </a:prstGeom>
          <a:noFill/>
          <a:ln w="28575" cap="flat" cmpd="sng">
            <a:solidFill>
              <a:srgbClr val="81ECE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 rtl="1"/>
            <a:endParaRPr sz="2400">
              <a:solidFill>
                <a:srgbClr val="999999"/>
              </a:solidFill>
            </a:endParaRPr>
          </a:p>
        </p:txBody>
      </p:sp>
      <p:sp>
        <p:nvSpPr>
          <p:cNvPr id="7" name="Google Shape;2405;p48">
            <a:extLst>
              <a:ext uri="{FF2B5EF4-FFF2-40B4-BE49-F238E27FC236}">
                <a16:creationId xmlns:a16="http://schemas.microsoft.com/office/drawing/2014/main" id="{9C27A581-D614-489A-0EBF-D8A953CF4A54}"/>
              </a:ext>
            </a:extLst>
          </p:cNvPr>
          <p:cNvSpPr txBox="1">
            <a:spLocks/>
          </p:cNvSpPr>
          <p:nvPr/>
        </p:nvSpPr>
        <p:spPr>
          <a:xfrm>
            <a:off x="5927326" y="2003774"/>
            <a:ext cx="2148300" cy="233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6200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Overpass ExtraLight"/>
              <a:buChar char="●"/>
              <a:defRPr sz="18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○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■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●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○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■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●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○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Overpass ExtraLight"/>
              <a:buChar char="■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9pPr>
          </a:lstStyle>
          <a:p>
            <a:pPr marL="82550" indent="0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Overpass ExtraLight"/>
              <a:buNone/>
              <a:defRPr/>
            </a:pPr>
            <a:r>
              <a:rPr lang="fa-IR" sz="1400" b="1" dirty="0">
                <a:solidFill>
                  <a:schemeClr val="accent1"/>
                </a:solidFill>
                <a:latin typeface="Gill Sans MT"/>
                <a:cs typeface="B Nazanin" panose="00000400000000000000" pitchFamily="2" charset="-78"/>
              </a:rPr>
              <a:t>قیمت تمام شده</a:t>
            </a:r>
          </a:p>
        </p:txBody>
      </p:sp>
      <p:sp>
        <p:nvSpPr>
          <p:cNvPr id="8" name="Google Shape;744;p54">
            <a:extLst>
              <a:ext uri="{FF2B5EF4-FFF2-40B4-BE49-F238E27FC236}">
                <a16:creationId xmlns:a16="http://schemas.microsoft.com/office/drawing/2014/main" id="{1108FB38-0440-595D-21AA-004BAB7D4C85}"/>
              </a:ext>
            </a:extLst>
          </p:cNvPr>
          <p:cNvSpPr/>
          <p:nvPr/>
        </p:nvSpPr>
        <p:spPr>
          <a:xfrm>
            <a:off x="6620496" y="717728"/>
            <a:ext cx="1508301" cy="1327651"/>
          </a:xfrm>
          <a:prstGeom prst="rect">
            <a:avLst/>
          </a:prstGeom>
          <a:noFill/>
          <a:ln w="28575" cap="flat" cmpd="sng">
            <a:solidFill>
              <a:srgbClr val="81ECE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 rtl="1"/>
            <a:endParaRPr sz="2400">
              <a:solidFill>
                <a:srgbClr val="999999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D6E746-A320-C8BA-FDDD-EB9F7E90CE7A}"/>
              </a:ext>
            </a:extLst>
          </p:cNvPr>
          <p:cNvSpPr txBox="1"/>
          <p:nvPr/>
        </p:nvSpPr>
        <p:spPr>
          <a:xfrm>
            <a:off x="6590630" y="994659"/>
            <a:ext cx="1508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accent1"/>
                </a:solidFill>
                <a:cs typeface="B Nazanin" panose="00000400000000000000" pitchFamily="2" charset="-78"/>
              </a:rPr>
              <a:t>متن مورد نظر را اضافه نمایید</a:t>
            </a:r>
            <a:endParaRPr lang="en-US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7A90BE-211C-2315-629E-770261694DD9}"/>
              </a:ext>
            </a:extLst>
          </p:cNvPr>
          <p:cNvSpPr txBox="1"/>
          <p:nvPr/>
        </p:nvSpPr>
        <p:spPr>
          <a:xfrm>
            <a:off x="2764760" y="1129463"/>
            <a:ext cx="1508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accent1"/>
                </a:solidFill>
                <a:cs typeface="B Nazanin" panose="00000400000000000000" pitchFamily="2" charset="-78"/>
              </a:rPr>
              <a:t>متن مورد نظر را اضافه نمایید</a:t>
            </a:r>
            <a:endParaRPr lang="en-US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16" name="Google Shape;2406;p48">
            <a:extLst>
              <a:ext uri="{FF2B5EF4-FFF2-40B4-BE49-F238E27FC236}">
                <a16:creationId xmlns:a16="http://schemas.microsoft.com/office/drawing/2014/main" id="{AD4273C3-F6D0-DBAE-A737-BDEFF20F7528}"/>
              </a:ext>
            </a:extLst>
          </p:cNvPr>
          <p:cNvSpPr txBox="1">
            <a:spLocks/>
          </p:cNvSpPr>
          <p:nvPr/>
        </p:nvSpPr>
        <p:spPr>
          <a:xfrm>
            <a:off x="811667" y="3015689"/>
            <a:ext cx="1852781" cy="435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62000" rIns="91425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Overpass ExtraLight"/>
              <a:buChar char="●"/>
              <a:defRPr sz="18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○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■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●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○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■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●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verpass ExtraLight"/>
              <a:buChar char="○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FFFFFF"/>
              </a:buClr>
              <a:buSzPts val="1400"/>
              <a:buFont typeface="Overpass ExtraLight"/>
              <a:buChar char="■"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9pPr>
          </a:lstStyle>
          <a:p>
            <a:pPr marL="0" indent="0" algn="ctr" rtl="1">
              <a:lnSpc>
                <a:spcPct val="100000"/>
              </a:lnSpc>
              <a:spcAft>
                <a:spcPts val="1600"/>
              </a:spcAft>
              <a:buFont typeface="Overpass ExtraLight"/>
              <a:buNone/>
            </a:pPr>
            <a:r>
              <a:rPr lang="fa-IR" sz="1400" b="1" dirty="0">
                <a:solidFill>
                  <a:schemeClr val="accent1"/>
                </a:solidFill>
                <a:latin typeface="Gill Sans MT"/>
                <a:cs typeface="B Nazanin" panose="00000400000000000000" pitchFamily="2" charset="-78"/>
              </a:rPr>
              <a:t>سود سالانه</a:t>
            </a:r>
          </a:p>
        </p:txBody>
      </p:sp>
      <p:sp>
        <p:nvSpPr>
          <p:cNvPr id="22" name="Google Shape;744;p54">
            <a:extLst>
              <a:ext uri="{FF2B5EF4-FFF2-40B4-BE49-F238E27FC236}">
                <a16:creationId xmlns:a16="http://schemas.microsoft.com/office/drawing/2014/main" id="{C68AFA67-E905-3E0B-B724-4A929DEA3D69}"/>
              </a:ext>
            </a:extLst>
          </p:cNvPr>
          <p:cNvSpPr/>
          <p:nvPr/>
        </p:nvSpPr>
        <p:spPr>
          <a:xfrm>
            <a:off x="592662" y="3415152"/>
            <a:ext cx="1877499" cy="1565702"/>
          </a:xfrm>
          <a:prstGeom prst="rect">
            <a:avLst/>
          </a:prstGeom>
          <a:noFill/>
          <a:ln w="28575" cap="flat" cmpd="sng">
            <a:solidFill>
              <a:srgbClr val="81ECE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 rtl="1"/>
            <a:endParaRPr sz="2400">
              <a:solidFill>
                <a:srgbClr val="999999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17CDAD-18FA-28A9-08B5-C91A20B8339F}"/>
              </a:ext>
            </a:extLst>
          </p:cNvPr>
          <p:cNvSpPr txBox="1"/>
          <p:nvPr/>
        </p:nvSpPr>
        <p:spPr>
          <a:xfrm>
            <a:off x="605020" y="3451435"/>
            <a:ext cx="1852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accent1"/>
                </a:solidFill>
                <a:cs typeface="B Nazanin" panose="00000400000000000000" pitchFamily="2" charset="-78"/>
              </a:rPr>
              <a:t>متن مورد نظر را اضافه نمایید</a:t>
            </a:r>
            <a:endParaRPr lang="en-US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879CF2-1739-8167-A5F5-126770DAC29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48" t="1639" r="10734"/>
          <a:stretch/>
        </p:blipFill>
        <p:spPr>
          <a:xfrm>
            <a:off x="7093130" y="3988252"/>
            <a:ext cx="2050870" cy="1155248"/>
          </a:xfrm>
          <a:prstGeom prst="rect">
            <a:avLst/>
          </a:prstGeom>
        </p:spPr>
      </p:pic>
      <p:sp>
        <p:nvSpPr>
          <p:cNvPr id="6" name="Rectangle 9">
            <a:extLst>
              <a:ext uri="{FF2B5EF4-FFF2-40B4-BE49-F238E27FC236}">
                <a16:creationId xmlns:a16="http://schemas.microsoft.com/office/drawing/2014/main" id="{E64CA424-4E20-E517-7515-DF8C1C4B8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360" y="-132080"/>
            <a:ext cx="3671128" cy="99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مدل کسب و کار</a:t>
            </a:r>
            <a:br>
              <a:rPr lang="fa-IR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Gill Sans MT" pitchFamily="34" charset="0"/>
                <a:cs typeface="B Titr" panose="00000700000000000000" pitchFamily="2" charset="-78"/>
              </a:rPr>
              <a:t>(از نظر فروش محصول/ارایه خدمات/فروش دانش فنی...)</a:t>
            </a:r>
            <a:endParaRPr lang="fa-IR" sz="2800" b="1" dirty="0">
              <a:solidFill>
                <a:srgbClr val="FF0000"/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2" name="Google Shape;732;p41">
            <a:extLst>
              <a:ext uri="{FF2B5EF4-FFF2-40B4-BE49-F238E27FC236}">
                <a16:creationId xmlns:a16="http://schemas.microsoft.com/office/drawing/2014/main" id="{A6153682-2134-767D-5F95-7B7CE47896B6}"/>
              </a:ext>
            </a:extLst>
          </p:cNvPr>
          <p:cNvSpPr txBox="1">
            <a:spLocks/>
          </p:cNvSpPr>
          <p:nvPr/>
        </p:nvSpPr>
        <p:spPr>
          <a:xfrm flipH="1">
            <a:off x="172995" y="541315"/>
            <a:ext cx="8489842" cy="3758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Lexend Deca"/>
              <a:buNone/>
              <a:defRPr sz="3000" b="0" i="0" u="none" strike="noStrike" cap="none">
                <a:solidFill>
                  <a:srgbClr val="FFFFFF"/>
                </a:solidFill>
                <a:latin typeface="Arial Black" panose="020B0A04020102020204" pitchFamily="34" charset="0"/>
                <a:ea typeface="Lexend Deca"/>
                <a:cs typeface="Lexend Deca"/>
                <a:sym typeface="Lexend Dec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9pPr>
          </a:lstStyle>
          <a:p>
            <a:pPr algn="r" rtl="1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0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مدل درآمدی</a:t>
            </a:r>
          </a:p>
          <a:p>
            <a:pPr algn="r" rtl="1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0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نحوه فروش محصول/خدمت</a:t>
            </a:r>
          </a:p>
          <a:p>
            <a:pPr algn="r" rtl="1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0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مزیت و ارزش های طرح </a:t>
            </a:r>
          </a:p>
          <a:p>
            <a:pPr algn="r" rtl="1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0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نوع مشتریان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1D138285-C9A9-557E-0132-2A63C070A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672" y="-116160"/>
            <a:ext cx="8205314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مراحل ساخت نمونه اولیه محصول</a:t>
            </a:r>
          </a:p>
        </p:txBody>
      </p:sp>
      <p:graphicFrame>
        <p:nvGraphicFramePr>
          <p:cNvPr id="5" name="Group 95">
            <a:extLst>
              <a:ext uri="{FF2B5EF4-FFF2-40B4-BE49-F238E27FC236}">
                <a16:creationId xmlns:a16="http://schemas.microsoft.com/office/drawing/2014/main" id="{B47BF6EC-9204-EC70-9B7E-723DCC0E4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182057"/>
              </p:ext>
            </p:extLst>
          </p:nvPr>
        </p:nvGraphicFramePr>
        <p:xfrm>
          <a:off x="134014" y="568642"/>
          <a:ext cx="8875973" cy="4222814"/>
        </p:xfrm>
        <a:graphic>
          <a:graphicData uri="http://schemas.openxmlformats.org/drawingml/2006/table">
            <a:tbl>
              <a:tblPr rtl="1"/>
              <a:tblGrid>
                <a:gridCol w="2241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3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7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73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73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73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73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673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73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4166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مراحل اجراي ایده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3">
                            <a:lumMod val="10000"/>
                            <a:lumOff val="9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2700006" scaled="0"/>
                    </a:gradFill>
                  </a:tcPr>
                </a:tc>
                <a:tc gridSpan="1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شروع و خاتمه ( ماه )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3">
                            <a:lumMod val="10000"/>
                            <a:lumOff val="9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2700006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676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3">
                            <a:lumMod val="10000"/>
                            <a:lumOff val="9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2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3">
                            <a:lumMod val="10000"/>
                            <a:lumOff val="9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3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3">
                            <a:lumMod val="10000"/>
                            <a:lumOff val="9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4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3">
                            <a:lumMod val="10000"/>
                            <a:lumOff val="9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5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3">
                            <a:lumMod val="10000"/>
                            <a:lumOff val="9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6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3">
                            <a:lumMod val="10000"/>
                            <a:lumOff val="9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7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3">
                            <a:lumMod val="10000"/>
                            <a:lumOff val="9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8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3">
                            <a:lumMod val="10000"/>
                            <a:lumOff val="9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9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3">
                            <a:lumMod val="10000"/>
                            <a:lumOff val="9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10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3">
                            <a:lumMod val="10000"/>
                            <a:lumOff val="9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11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3">
                            <a:lumMod val="10000"/>
                            <a:lumOff val="9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12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bg2">
                            <a:lumMod val="20000"/>
                            <a:lumOff val="80000"/>
                          </a:schemeClr>
                        </a:gs>
                        <a:gs pos="50000">
                          <a:schemeClr val="accent3">
                            <a:lumMod val="10000"/>
                            <a:lumOff val="90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</a:schemeClr>
                        </a:gs>
                      </a:gsLst>
                      <a:lin ang="2700006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935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طراحي جزئي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253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ساخت نمونه محصول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10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انجام تست‏هاي لازم روي دستگاه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847997"/>
                  </a:ext>
                </a:extLst>
              </a:tr>
              <a:tr h="43725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  <a:defRPr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بازنگري و تكميل طرح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692237"/>
                  </a:ext>
                </a:extLst>
              </a:tr>
              <a:tr h="372320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...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32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...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457480"/>
                  </a:ext>
                </a:extLst>
              </a:tr>
              <a:tr h="421783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...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F94DF3-88A6-FACE-5547-AAAD8F78EC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525;p30">
            <a:extLst>
              <a:ext uri="{FF2B5EF4-FFF2-40B4-BE49-F238E27FC236}">
                <a16:creationId xmlns:a16="http://schemas.microsoft.com/office/drawing/2014/main" id="{87B8465B-E94A-CB80-4AB5-231B28AC0E20}"/>
              </a:ext>
            </a:extLst>
          </p:cNvPr>
          <p:cNvSpPr txBox="1">
            <a:spLocks/>
          </p:cNvSpPr>
          <p:nvPr/>
        </p:nvSpPr>
        <p:spPr>
          <a:xfrm>
            <a:off x="2289801" y="2310755"/>
            <a:ext cx="3319670" cy="8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 Nova" panose="020B0604020202020204" pitchFamily="34" charset="0"/>
                <a:ea typeface="Arial Nova" panose="020B06040202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rtl="1"/>
            <a:r>
              <a:rPr lang="fa-IR" sz="4000" b="1" dirty="0">
                <a:solidFill>
                  <a:srgbClr val="FFFFFF"/>
                </a:solidFill>
                <a:latin typeface="Lexend Deca"/>
                <a:cs typeface="LMU Baran" panose="00000400000000000000" pitchFamily="2" charset="-78"/>
                <a:sym typeface="Lexend Deca"/>
              </a:rPr>
              <a:t>معرفی بازار و رقبا</a:t>
            </a:r>
          </a:p>
        </p:txBody>
      </p:sp>
      <p:sp>
        <p:nvSpPr>
          <p:cNvPr id="32" name="Google Shape;527;p30">
            <a:extLst>
              <a:ext uri="{FF2B5EF4-FFF2-40B4-BE49-F238E27FC236}">
                <a16:creationId xmlns:a16="http://schemas.microsoft.com/office/drawing/2014/main" id="{A41BC8F5-2994-E36A-2BEA-01DCD4234F6E}"/>
              </a:ext>
            </a:extLst>
          </p:cNvPr>
          <p:cNvSpPr txBox="1">
            <a:spLocks/>
          </p:cNvSpPr>
          <p:nvPr/>
        </p:nvSpPr>
        <p:spPr>
          <a:xfrm>
            <a:off x="4778151" y="1534732"/>
            <a:ext cx="22539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 Nova" panose="020B0604020202020204" pitchFamily="34" charset="0"/>
                <a:ea typeface="Arial Nova" panose="020B06040202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a-IR" sz="3500" dirty="0">
                <a:solidFill>
                  <a:schemeClr val="lt2"/>
                </a:solidFill>
                <a:cs typeface="2  Elham" panose="00000400000000000000" pitchFamily="2" charset="-78"/>
              </a:rPr>
              <a:t>بخش چهارم</a:t>
            </a:r>
          </a:p>
        </p:txBody>
      </p:sp>
    </p:spTree>
    <p:extLst>
      <p:ext uri="{BB962C8B-B14F-4D97-AF65-F5344CB8AC3E}">
        <p14:creationId xmlns:p14="http://schemas.microsoft.com/office/powerpoint/2010/main" val="211570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7EFF7F21-895A-B416-007B-BAE1562E4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3632" y="-90632"/>
            <a:ext cx="320040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بررسی بازار</a:t>
            </a:r>
          </a:p>
        </p:txBody>
      </p:sp>
      <p:grpSp>
        <p:nvGrpSpPr>
          <p:cNvPr id="2" name="Group 2">
            <a:extLst>
              <a:ext uri="{FF2B5EF4-FFF2-40B4-BE49-F238E27FC236}">
                <a16:creationId xmlns:a16="http://schemas.microsoft.com/office/drawing/2014/main" id="{683B74D3-356E-39D8-DB81-F20F2F95AB0F}"/>
              </a:ext>
            </a:extLst>
          </p:cNvPr>
          <p:cNvGrpSpPr>
            <a:grpSpLocks/>
          </p:cNvGrpSpPr>
          <p:nvPr/>
        </p:nvGrpSpPr>
        <p:grpSpPr bwMode="auto">
          <a:xfrm>
            <a:off x="97536" y="78759"/>
            <a:ext cx="8791957" cy="1977778"/>
            <a:chOff x="1089050" y="470312"/>
            <a:chExt cx="7790141" cy="1569003"/>
          </a:xfrm>
          <a:solidFill>
            <a:schemeClr val="accent1"/>
          </a:solidFill>
        </p:grpSpPr>
        <p:sp>
          <p:nvSpPr>
            <p:cNvPr id="3" name="Rounded Rectangle 5">
              <a:extLst>
                <a:ext uri="{FF2B5EF4-FFF2-40B4-BE49-F238E27FC236}">
                  <a16:creationId xmlns:a16="http://schemas.microsoft.com/office/drawing/2014/main" id="{54E733AA-4911-4547-BA1C-3D2317A705A0}"/>
                </a:ext>
              </a:extLst>
            </p:cNvPr>
            <p:cNvSpPr/>
            <p:nvPr/>
          </p:nvSpPr>
          <p:spPr>
            <a:xfrm>
              <a:off x="7613176" y="966251"/>
              <a:ext cx="1266015" cy="945801"/>
            </a:xfrm>
            <a:prstGeom prst="roundRect">
              <a:avLst/>
            </a:prstGeom>
            <a:grpFill/>
          </p:spPr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b="1" dirty="0">
                  <a:solidFill>
                    <a:srgbClr val="003366"/>
                  </a:solidFill>
                  <a:latin typeface="Constantia"/>
                  <a:cs typeface="+mj-cs"/>
                </a:rPr>
                <a:t>بررسی ابعاد کل بازار</a:t>
              </a:r>
              <a:endParaRPr lang="en-US" b="1" dirty="0">
                <a:solidFill>
                  <a:srgbClr val="003366"/>
                </a:solidFill>
                <a:latin typeface="Constantia"/>
                <a:cs typeface="+mj-cs"/>
              </a:endParaRPr>
            </a:p>
          </p:txBody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A6752B8E-D3EF-D02A-21D8-5CF348863013}"/>
                </a:ext>
              </a:extLst>
            </p:cNvPr>
            <p:cNvCxnSpPr/>
            <p:nvPr/>
          </p:nvCxnSpPr>
          <p:spPr>
            <a:xfrm rot="10800000">
              <a:off x="7188484" y="1435374"/>
              <a:ext cx="417609" cy="3778"/>
            </a:xfrm>
            <a:prstGeom prst="straightConnector1">
              <a:avLst/>
            </a:prstGeom>
            <a:grpFill/>
            <a:ln w="9525" cap="flat" cmpd="sng" algn="ctr">
              <a:solidFill>
                <a:srgbClr val="B77BB4">
                  <a:lumMod val="75000"/>
                </a:srgbClr>
              </a:solidFill>
              <a:prstDash val="soli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58D2581-CFFB-E3AE-D9CB-3D7B60A635FA}"/>
                </a:ext>
              </a:extLst>
            </p:cNvPr>
            <p:cNvSpPr/>
            <p:nvPr/>
          </p:nvSpPr>
          <p:spPr>
            <a:xfrm>
              <a:off x="1089050" y="470312"/>
              <a:ext cx="6099434" cy="1569003"/>
            </a:xfrm>
            <a:prstGeom prst="rect">
              <a:avLst/>
            </a:prstGeom>
            <a:grpFill/>
            <a:ln>
              <a:solidFill>
                <a:srgbClr val="B77BB4">
                  <a:lumMod val="60000"/>
                  <a:lumOff val="40000"/>
                </a:srgbClr>
              </a:solidFill>
            </a:ln>
          </p:spPr>
          <p:txBody>
            <a:bodyPr anchor="ctr"/>
            <a:lstStyle/>
            <a:p>
              <a:pPr marL="285750" indent="-285750"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" pitchFamily="2" charset="2"/>
                <a:buChar char="v"/>
                <a:defRPr/>
              </a:pPr>
              <a:r>
                <a:rPr lang="fa-IR" b="1" dirty="0">
                  <a:solidFill>
                    <a:srgbClr val="003366"/>
                  </a:solidFill>
                  <a:latin typeface="Constantia"/>
                  <a:cs typeface="+mj-cs"/>
                </a:rPr>
                <a:t>بازار هدف ایده شما: </a:t>
              </a:r>
            </a:p>
            <a:p>
              <a:pPr marL="285750" indent="-285750"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" pitchFamily="2" charset="2"/>
                <a:buChar char="v"/>
                <a:defRPr/>
              </a:pPr>
              <a:r>
                <a:rPr lang="fa-IR" b="1" dirty="0">
                  <a:solidFill>
                    <a:srgbClr val="003366"/>
                  </a:solidFill>
                  <a:latin typeface="Constantia"/>
                  <a:cs typeface="+mj-cs"/>
                </a:rPr>
                <a:t>1- ...</a:t>
              </a:r>
            </a:p>
            <a:p>
              <a:pPr marL="285750" indent="-285750"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" pitchFamily="2" charset="2"/>
                <a:buChar char="v"/>
                <a:defRPr/>
              </a:pPr>
              <a:r>
                <a:rPr lang="fa-IR" b="1" dirty="0">
                  <a:solidFill>
                    <a:srgbClr val="003366"/>
                  </a:solidFill>
                  <a:latin typeface="Constantia"/>
                  <a:cs typeface="+mj-cs"/>
                </a:rPr>
                <a:t>2- ...</a:t>
              </a:r>
            </a:p>
            <a:p>
              <a:pPr marL="285750" indent="-285750"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" pitchFamily="2" charset="2"/>
                <a:buChar char="v"/>
                <a:defRPr/>
              </a:pPr>
              <a:r>
                <a:rPr lang="fa-IR" b="1" dirty="0">
                  <a:solidFill>
                    <a:srgbClr val="003366"/>
                  </a:solidFill>
                  <a:latin typeface="Constantia"/>
                  <a:cs typeface="+mj-cs"/>
                </a:rPr>
                <a:t>3- ...</a:t>
              </a:r>
            </a:p>
            <a:p>
              <a:pPr marL="285750" indent="-285750"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" pitchFamily="2" charset="2"/>
                <a:buChar char="v"/>
                <a:defRPr/>
              </a:pPr>
              <a:r>
                <a:rPr lang="fa-IR" b="1" dirty="0">
                  <a:solidFill>
                    <a:srgbClr val="003366"/>
                  </a:solidFill>
                  <a:latin typeface="Constantia"/>
                  <a:cs typeface="+mj-cs"/>
                </a:rPr>
                <a:t>تعداد کل نیاز کشور : .....</a:t>
              </a:r>
            </a:p>
          </p:txBody>
        </p:sp>
      </p:grpSp>
      <p:grpSp>
        <p:nvGrpSpPr>
          <p:cNvPr id="13" name="Group 2">
            <a:extLst>
              <a:ext uri="{FF2B5EF4-FFF2-40B4-BE49-F238E27FC236}">
                <a16:creationId xmlns:a16="http://schemas.microsoft.com/office/drawing/2014/main" id="{6A8E6DC0-561C-FF06-FADD-B2ABB847CBA7}"/>
              </a:ext>
            </a:extLst>
          </p:cNvPr>
          <p:cNvGrpSpPr>
            <a:grpSpLocks/>
          </p:cNvGrpSpPr>
          <p:nvPr/>
        </p:nvGrpSpPr>
        <p:grpSpPr bwMode="auto">
          <a:xfrm>
            <a:off x="97536" y="2148952"/>
            <a:ext cx="8791957" cy="1872208"/>
            <a:chOff x="1295005" y="623004"/>
            <a:chExt cx="6950193" cy="1485253"/>
          </a:xfrm>
          <a:solidFill>
            <a:schemeClr val="accent1"/>
          </a:solidFill>
        </p:grpSpPr>
        <p:sp>
          <p:nvSpPr>
            <p:cNvPr id="14" name="Rounded Rectangle 9">
              <a:extLst>
                <a:ext uri="{FF2B5EF4-FFF2-40B4-BE49-F238E27FC236}">
                  <a16:creationId xmlns:a16="http://schemas.microsoft.com/office/drawing/2014/main" id="{1C13D42C-3E69-9495-566A-B221DED21D9F}"/>
                </a:ext>
              </a:extLst>
            </p:cNvPr>
            <p:cNvSpPr/>
            <p:nvPr/>
          </p:nvSpPr>
          <p:spPr>
            <a:xfrm>
              <a:off x="7115688" y="892730"/>
              <a:ext cx="1129510" cy="945801"/>
            </a:xfrm>
            <a:prstGeom prst="roundRect">
              <a:avLst/>
            </a:prstGeom>
            <a:grpFill/>
          </p:spPr>
          <p:txBody>
            <a:bodyPr anchor="ctr"/>
            <a:lstStyle/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a-IR" b="1" dirty="0">
                  <a:solidFill>
                    <a:srgbClr val="003366"/>
                  </a:solidFill>
                  <a:latin typeface="Constantia"/>
                  <a:cs typeface="+mj-cs"/>
                </a:rPr>
                <a:t>بررسی بازار هدف (گوشه)</a:t>
              </a:r>
              <a:endParaRPr lang="en-US" b="1" dirty="0">
                <a:solidFill>
                  <a:srgbClr val="003366"/>
                </a:solidFill>
                <a:latin typeface="Constantia"/>
                <a:cs typeface="+mj-cs"/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59419381-102B-35A8-4B8E-69CA64BEF63C}"/>
                </a:ext>
              </a:extLst>
            </p:cNvPr>
            <p:cNvCxnSpPr>
              <a:cxnSpLocks/>
              <a:stCxn id="14" idx="1"/>
            </p:cNvCxnSpPr>
            <p:nvPr/>
          </p:nvCxnSpPr>
          <p:spPr>
            <a:xfrm flipH="1" flipV="1">
              <a:off x="6807938" y="1365630"/>
              <a:ext cx="307750" cy="1"/>
            </a:xfrm>
            <a:prstGeom prst="straightConnector1">
              <a:avLst/>
            </a:prstGeom>
            <a:grpFill/>
            <a:ln w="9525" cap="flat" cmpd="sng" algn="ctr">
              <a:solidFill>
                <a:srgbClr val="B77BB4">
                  <a:lumMod val="75000"/>
                </a:srgbClr>
              </a:solidFill>
              <a:prstDash val="solid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642C128-FB53-208E-48FA-B4EC2F56E8F8}"/>
                </a:ext>
              </a:extLst>
            </p:cNvPr>
            <p:cNvSpPr/>
            <p:nvPr/>
          </p:nvSpPr>
          <p:spPr>
            <a:xfrm>
              <a:off x="1295005" y="623004"/>
              <a:ext cx="5441781" cy="1485253"/>
            </a:xfrm>
            <a:prstGeom prst="rect">
              <a:avLst/>
            </a:prstGeom>
            <a:grpFill/>
            <a:ln>
              <a:solidFill>
                <a:srgbClr val="B77BB4">
                  <a:lumMod val="60000"/>
                  <a:lumOff val="40000"/>
                </a:srgbClr>
              </a:solidFill>
            </a:ln>
          </p:spPr>
          <p:txBody>
            <a:bodyPr anchor="ctr"/>
            <a:lstStyle/>
            <a:p>
              <a:pPr marL="285750" indent="-285750"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" pitchFamily="2" charset="2"/>
                <a:buChar char="v"/>
                <a:defRPr/>
              </a:pPr>
              <a:r>
                <a:rPr lang="fa-IR" b="1" dirty="0">
                  <a:solidFill>
                    <a:srgbClr val="003366"/>
                  </a:solidFill>
                  <a:latin typeface="Constantia"/>
                  <a:cs typeface="+mj-cs"/>
                </a:rPr>
                <a:t>بازار هدف (گوشه)ایده شما: </a:t>
              </a:r>
            </a:p>
            <a:p>
              <a:pPr marL="285750" indent="-285750"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" pitchFamily="2" charset="2"/>
                <a:buChar char="v"/>
                <a:defRPr/>
              </a:pPr>
              <a:r>
                <a:rPr lang="fa-IR" b="1" dirty="0">
                  <a:solidFill>
                    <a:srgbClr val="003366"/>
                  </a:solidFill>
                  <a:latin typeface="Constantia"/>
                  <a:cs typeface="+mj-cs"/>
                </a:rPr>
                <a:t>1- ...</a:t>
              </a:r>
            </a:p>
            <a:p>
              <a:pPr marL="285750" indent="-285750"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" pitchFamily="2" charset="2"/>
                <a:buChar char="v"/>
                <a:defRPr/>
              </a:pPr>
              <a:r>
                <a:rPr lang="fa-IR" b="1" dirty="0">
                  <a:solidFill>
                    <a:srgbClr val="003366"/>
                  </a:solidFill>
                  <a:latin typeface="Constantia"/>
                  <a:cs typeface="+mj-cs"/>
                </a:rPr>
                <a:t>2- ...</a:t>
              </a:r>
            </a:p>
            <a:p>
              <a:pPr marL="285750" indent="-285750"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" pitchFamily="2" charset="2"/>
                <a:buChar char="v"/>
                <a:defRPr/>
              </a:pPr>
              <a:r>
                <a:rPr lang="fa-IR" b="1" dirty="0">
                  <a:solidFill>
                    <a:srgbClr val="003366"/>
                  </a:solidFill>
                  <a:latin typeface="Constantia"/>
                  <a:cs typeface="+mj-cs"/>
                </a:rPr>
                <a:t>3- ...</a:t>
              </a:r>
            </a:p>
            <a:p>
              <a:pPr marL="285750" indent="-285750" algn="r" rtl="1">
                <a:spcBef>
                  <a:spcPct val="20000"/>
                </a:spcBef>
                <a:buClr>
                  <a:srgbClr val="0BD0D9"/>
                </a:buClr>
                <a:buSzPct val="95000"/>
                <a:buFont typeface="Wingdings" pitchFamily="2" charset="2"/>
                <a:buChar char="v"/>
                <a:defRPr/>
              </a:pPr>
              <a:r>
                <a:rPr lang="fa-IR" b="1" dirty="0">
                  <a:solidFill>
                    <a:srgbClr val="003366"/>
                  </a:solidFill>
                  <a:latin typeface="Constantia"/>
                  <a:cs typeface="+mj-cs"/>
                </a:rPr>
                <a:t>تعداد کل بازار گوشه : .....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81D34E1B-CB21-6AA3-1B23-0AF8527C9601}"/>
              </a:ext>
            </a:extLst>
          </p:cNvPr>
          <p:cNvSpPr txBox="1"/>
          <p:nvPr/>
        </p:nvSpPr>
        <p:spPr>
          <a:xfrm>
            <a:off x="592877" y="4108813"/>
            <a:ext cx="8467688" cy="954107"/>
          </a:xfrm>
          <a:prstGeom prst="rect">
            <a:avLst/>
          </a:prstGeom>
          <a:solidFill>
            <a:schemeClr val="accent1"/>
          </a:solidFill>
          <a:ln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 algn="r"/>
            <a:r>
              <a:rPr lang="fa-IR" b="1" dirty="0">
                <a:solidFill>
                  <a:srgbClr val="003366"/>
                </a:solidFill>
                <a:latin typeface="Constantia"/>
                <a:cs typeface="+mj-cs"/>
              </a:rPr>
              <a:t>میزان</a:t>
            </a:r>
            <a:r>
              <a:rPr lang="fa-IR" kern="0" dirty="0">
                <a:solidFill>
                  <a:sysClr val="windowText" lastClr="000000"/>
                </a:solidFill>
                <a:latin typeface="Arial" charset="0"/>
                <a:cs typeface="+mj-cs"/>
              </a:rPr>
              <a:t> </a:t>
            </a:r>
            <a:r>
              <a:rPr lang="fa-IR" b="1" dirty="0">
                <a:solidFill>
                  <a:srgbClr val="003366"/>
                </a:solidFill>
                <a:latin typeface="Constantia"/>
                <a:cs typeface="+mj-cs"/>
              </a:rPr>
              <a:t>تولید یا خدمات شما در ظرفیت نامی چقدر و چند درصد بازار گوشه است؟</a:t>
            </a:r>
          </a:p>
          <a:p>
            <a:pPr algn="r"/>
            <a:r>
              <a:rPr lang="fa-IR" kern="0" dirty="0">
                <a:solidFill>
                  <a:sysClr val="windowText" lastClr="000000"/>
                </a:solidFill>
                <a:latin typeface="Arial" charset="0"/>
                <a:cs typeface="+mj-cs"/>
              </a:rPr>
              <a:t>(لطفا براساس ظرفیت نامی طرح کسب و کار تکمیل شود.)</a:t>
            </a:r>
          </a:p>
          <a:p>
            <a:pPr algn="r"/>
            <a:endParaRPr lang="fa-IR" kern="0" dirty="0">
              <a:solidFill>
                <a:sysClr val="windowText" lastClr="000000"/>
              </a:solidFill>
              <a:latin typeface="Arial" charset="0"/>
              <a:cs typeface="+mj-cs"/>
            </a:endParaRPr>
          </a:p>
          <a:p>
            <a:pPr algn="r"/>
            <a:endParaRPr lang="fa-IR" kern="0" dirty="0">
              <a:solidFill>
                <a:sysClr val="windowText" lastClr="000000"/>
              </a:solidFill>
              <a:latin typeface="Arial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>
          <a:extLst>
            <a:ext uri="{FF2B5EF4-FFF2-40B4-BE49-F238E27FC236}">
              <a16:creationId xmlns:a16="http://schemas.microsoft.com/office/drawing/2014/main" id="{CCD5F9AA-90A8-CDA0-D56E-3D7355243D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2EA57611-9C91-52B1-3A58-D95A79ECE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06"/>
            <a:ext cx="9057503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معرفی رقبای داخلی و خارجی </a:t>
            </a:r>
            <a:r>
              <a:rPr lang="fa-IR" sz="1800" b="1" dirty="0">
                <a:solidFill>
                  <a:srgbClr val="FF0000"/>
                </a:solidFill>
                <a:latin typeface="Gill Sans MT" pitchFamily="34" charset="0"/>
                <a:cs typeface="B Titr" panose="00000700000000000000" pitchFamily="2" charset="-78"/>
              </a:rPr>
              <a:t>(به لحاظ فنی، قیمت و سایر شاخص‌ها مقایسه صورت پذیرد)</a:t>
            </a:r>
            <a:endParaRPr lang="en-US" sz="2800" b="1" dirty="0">
              <a:solidFill>
                <a:srgbClr val="FF0000"/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16" name="Google Shape;743;p54">
            <a:extLst>
              <a:ext uri="{FF2B5EF4-FFF2-40B4-BE49-F238E27FC236}">
                <a16:creationId xmlns:a16="http://schemas.microsoft.com/office/drawing/2014/main" id="{A8482758-D777-E8C6-0D42-85B73DD9D534}"/>
              </a:ext>
            </a:extLst>
          </p:cNvPr>
          <p:cNvSpPr/>
          <p:nvPr/>
        </p:nvSpPr>
        <p:spPr>
          <a:xfrm>
            <a:off x="1343501" y="804760"/>
            <a:ext cx="3187659" cy="1909546"/>
          </a:xfrm>
          <a:prstGeom prst="rect">
            <a:avLst/>
          </a:prstGeom>
          <a:noFill/>
          <a:ln w="28575" cap="flat" cmpd="sng">
            <a:solidFill>
              <a:srgbClr val="81ECE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7" name="Google Shape;744;p54">
            <a:extLst>
              <a:ext uri="{FF2B5EF4-FFF2-40B4-BE49-F238E27FC236}">
                <a16:creationId xmlns:a16="http://schemas.microsoft.com/office/drawing/2014/main" id="{656F2720-9D48-0ABD-3BA0-B8636CB12C47}"/>
              </a:ext>
            </a:extLst>
          </p:cNvPr>
          <p:cNvSpPr/>
          <p:nvPr/>
        </p:nvSpPr>
        <p:spPr>
          <a:xfrm>
            <a:off x="4598530" y="810081"/>
            <a:ext cx="3187659" cy="1909546"/>
          </a:xfrm>
          <a:prstGeom prst="rect">
            <a:avLst/>
          </a:prstGeom>
          <a:noFill/>
          <a:ln w="28575" cap="flat" cmpd="sng">
            <a:solidFill>
              <a:srgbClr val="81ECE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999999"/>
              </a:solidFill>
            </a:endParaRPr>
          </a:p>
        </p:txBody>
      </p:sp>
      <p:sp>
        <p:nvSpPr>
          <p:cNvPr id="18" name="Google Shape;745;p54">
            <a:extLst>
              <a:ext uri="{FF2B5EF4-FFF2-40B4-BE49-F238E27FC236}">
                <a16:creationId xmlns:a16="http://schemas.microsoft.com/office/drawing/2014/main" id="{56905842-0A25-BEDD-7DEE-0CCE8010CB8D}"/>
              </a:ext>
            </a:extLst>
          </p:cNvPr>
          <p:cNvSpPr/>
          <p:nvPr/>
        </p:nvSpPr>
        <p:spPr>
          <a:xfrm>
            <a:off x="1326995" y="2958126"/>
            <a:ext cx="3187659" cy="1909546"/>
          </a:xfrm>
          <a:prstGeom prst="rect">
            <a:avLst/>
          </a:prstGeom>
          <a:noFill/>
          <a:ln w="28575" cap="flat" cmpd="sng">
            <a:solidFill>
              <a:srgbClr val="81ECE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9" name="Google Shape;746;p54">
            <a:extLst>
              <a:ext uri="{FF2B5EF4-FFF2-40B4-BE49-F238E27FC236}">
                <a16:creationId xmlns:a16="http://schemas.microsoft.com/office/drawing/2014/main" id="{18744758-B8EF-DBCB-C260-BCE366E5679F}"/>
              </a:ext>
            </a:extLst>
          </p:cNvPr>
          <p:cNvSpPr/>
          <p:nvPr/>
        </p:nvSpPr>
        <p:spPr>
          <a:xfrm>
            <a:off x="4588647" y="2958126"/>
            <a:ext cx="3187658" cy="1909546"/>
          </a:xfrm>
          <a:prstGeom prst="rect">
            <a:avLst/>
          </a:prstGeom>
          <a:noFill/>
          <a:ln w="28575" cap="flat" cmpd="sng">
            <a:solidFill>
              <a:srgbClr val="81ECE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284895-8281-FC63-345D-4EB0E0951D83}"/>
              </a:ext>
            </a:extLst>
          </p:cNvPr>
          <p:cNvSpPr txBox="1"/>
          <p:nvPr/>
        </p:nvSpPr>
        <p:spPr>
          <a:xfrm>
            <a:off x="4733269" y="1104900"/>
            <a:ext cx="2918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accent1"/>
                </a:solidFill>
                <a:cs typeface="B Nazanin" panose="00000400000000000000" pitchFamily="2" charset="-78"/>
              </a:rPr>
              <a:t>متن مورد نظر را اضافه نمایید</a:t>
            </a:r>
            <a:endParaRPr lang="en-US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54E6E8C-8013-C940-148C-B3919B7DBF98}"/>
              </a:ext>
            </a:extLst>
          </p:cNvPr>
          <p:cNvSpPr txBox="1"/>
          <p:nvPr/>
        </p:nvSpPr>
        <p:spPr>
          <a:xfrm>
            <a:off x="1327054" y="1112423"/>
            <a:ext cx="2918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accent1"/>
                </a:solidFill>
                <a:cs typeface="B Nazanin" panose="00000400000000000000" pitchFamily="2" charset="-78"/>
              </a:rPr>
              <a:t>متن مورد نظر را اضافه نمایید</a:t>
            </a:r>
            <a:endParaRPr lang="en-US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2BAB8B-724A-36CA-B949-3CDA61D21782}"/>
              </a:ext>
            </a:extLst>
          </p:cNvPr>
          <p:cNvSpPr txBox="1"/>
          <p:nvPr/>
        </p:nvSpPr>
        <p:spPr>
          <a:xfrm>
            <a:off x="4733268" y="3129676"/>
            <a:ext cx="2918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accent1"/>
                </a:solidFill>
                <a:cs typeface="B Nazanin" panose="00000400000000000000" pitchFamily="2" charset="-78"/>
              </a:rPr>
              <a:t>متن مورد نظر را اضافه نمایید</a:t>
            </a:r>
            <a:endParaRPr lang="en-US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CE24F4-30A0-7855-E929-89E5524BDCE0}"/>
              </a:ext>
            </a:extLst>
          </p:cNvPr>
          <p:cNvSpPr txBox="1"/>
          <p:nvPr/>
        </p:nvSpPr>
        <p:spPr>
          <a:xfrm>
            <a:off x="1436361" y="3127039"/>
            <a:ext cx="2918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accent1"/>
                </a:solidFill>
                <a:cs typeface="B Nazanin" panose="00000400000000000000" pitchFamily="2" charset="-78"/>
              </a:rPr>
              <a:t>متن مورد نظر را اضافه نمایید</a:t>
            </a:r>
            <a:endParaRPr lang="en-US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E79C67-48A1-E882-FC00-24AA4F97D238}"/>
              </a:ext>
            </a:extLst>
          </p:cNvPr>
          <p:cNvSpPr txBox="1"/>
          <p:nvPr/>
        </p:nvSpPr>
        <p:spPr>
          <a:xfrm>
            <a:off x="4723383" y="1985010"/>
            <a:ext cx="2918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accent1"/>
                </a:solidFill>
                <a:cs typeface="B Nazanin" panose="00000400000000000000" pitchFamily="2" charset="-78"/>
              </a:rPr>
              <a:t>عکس محصول را اضافه کنید</a:t>
            </a:r>
            <a:endParaRPr lang="en-US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D4E2D3-C7D1-A48B-A285-E5365B3E6693}"/>
              </a:ext>
            </a:extLst>
          </p:cNvPr>
          <p:cNvSpPr txBox="1"/>
          <p:nvPr/>
        </p:nvSpPr>
        <p:spPr>
          <a:xfrm>
            <a:off x="1327054" y="1920258"/>
            <a:ext cx="2918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accent1"/>
                </a:solidFill>
                <a:cs typeface="B Nazanin" panose="00000400000000000000" pitchFamily="2" charset="-78"/>
              </a:rPr>
              <a:t>عکس محصول را اضافه کنید</a:t>
            </a:r>
            <a:endParaRPr lang="en-US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BC1A55-5890-C884-2F34-D98D6DD93FD9}"/>
              </a:ext>
            </a:extLst>
          </p:cNvPr>
          <p:cNvSpPr txBox="1"/>
          <p:nvPr/>
        </p:nvSpPr>
        <p:spPr>
          <a:xfrm>
            <a:off x="4723382" y="3914452"/>
            <a:ext cx="2918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accent1"/>
                </a:solidFill>
                <a:cs typeface="B Nazanin" panose="00000400000000000000" pitchFamily="2" charset="-78"/>
              </a:rPr>
              <a:t>عکس محصول را اضافه کنید</a:t>
            </a:r>
            <a:endParaRPr lang="en-US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D1AEB1-2F06-D32F-7E60-E65E60A5C8B1}"/>
              </a:ext>
            </a:extLst>
          </p:cNvPr>
          <p:cNvSpPr txBox="1"/>
          <p:nvPr/>
        </p:nvSpPr>
        <p:spPr>
          <a:xfrm>
            <a:off x="1437056" y="3914452"/>
            <a:ext cx="2918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accent1"/>
                </a:solidFill>
                <a:cs typeface="B Nazanin" panose="00000400000000000000" pitchFamily="2" charset="-78"/>
              </a:rPr>
              <a:t>عکس محصول را اضافه کنید</a:t>
            </a:r>
            <a:endParaRPr lang="en-US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3940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7" name="Google Shape;2427;p49"/>
          <p:cNvSpPr txBox="1">
            <a:spLocks noGrp="1"/>
          </p:cNvSpPr>
          <p:nvPr>
            <p:ph type="ctrTitle"/>
          </p:nvPr>
        </p:nvSpPr>
        <p:spPr>
          <a:xfrm>
            <a:off x="1187550" y="0"/>
            <a:ext cx="67689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+mj-cs"/>
              </a:rPr>
              <a:t>مزایای رقابتی</a:t>
            </a:r>
            <a:endParaRPr dirty="0"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54D701-FA4B-40FA-67C7-49A49F699F1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373804" y="37628"/>
            <a:ext cx="634921" cy="634921"/>
          </a:xfrm>
          <a:prstGeom prst="rect">
            <a:avLst/>
          </a:prstGeom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6FC4079-8073-6B95-D27F-7254DC30191C}"/>
              </a:ext>
            </a:extLst>
          </p:cNvPr>
          <p:cNvSpPr txBox="1">
            <a:spLocks/>
          </p:cNvSpPr>
          <p:nvPr/>
        </p:nvSpPr>
        <p:spPr>
          <a:xfrm>
            <a:off x="332966" y="4739510"/>
            <a:ext cx="8892921" cy="540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verpass ExtraLight"/>
              <a:buNone/>
              <a:defRPr sz="1400" b="0" i="0" u="none" strike="noStrike" cap="none">
                <a:solidFill>
                  <a:srgbClr val="FFFFFF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rgbClr val="000000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rgbClr val="000000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rgbClr val="000000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rgbClr val="000000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rgbClr val="000000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rgbClr val="000000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rgbClr val="000000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Overpass ExtraLight"/>
              <a:buNone/>
              <a:defRPr sz="1100" b="0" i="0" u="none" strike="noStrike" cap="none">
                <a:solidFill>
                  <a:srgbClr val="000000"/>
                </a:solidFill>
                <a:latin typeface="Overpass ExtraLight"/>
                <a:ea typeface="Overpass ExtraLight"/>
                <a:cs typeface="Overpass ExtraLight"/>
                <a:sym typeface="Overpass ExtraLight"/>
              </a:defRPr>
            </a:lvl9pPr>
          </a:lstStyle>
          <a:p>
            <a:pPr algn="r" rtl="1"/>
            <a:r>
              <a:rPr lang="fa-IR" sz="1200" b="1" dirty="0">
                <a:solidFill>
                  <a:srgbClr val="FF0000"/>
                </a:solidFill>
                <a:latin typeface="Gill Sans MT" pitchFamily="34" charset="0"/>
                <a:cs typeface="B Nazanin" pitchFamily="2" charset="-78"/>
                <a:sym typeface="Lexend Deca"/>
              </a:rPr>
              <a:t>شاخص های مورد نظر خود را در جدول زیر وارد کنید و نام رقبا (محصول یا برند) را ذکر نمائید. (جایی که شما نسبت به رقبا برتری دارید را تیک بزنید و بالعکس.) </a:t>
            </a:r>
            <a:endParaRPr lang="en-US" sz="1200" b="1" dirty="0">
              <a:solidFill>
                <a:srgbClr val="FF0000"/>
              </a:solidFill>
              <a:latin typeface="Gill Sans MT" pitchFamily="34" charset="0"/>
              <a:cs typeface="B Nazanin" pitchFamily="2" charset="-78"/>
              <a:sym typeface="Lexend Deca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01D81F-6CE6-4072-8B69-F0AF193D6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373813"/>
              </p:ext>
            </p:extLst>
          </p:nvPr>
        </p:nvGraphicFramePr>
        <p:xfrm>
          <a:off x="518576" y="1911855"/>
          <a:ext cx="8521700" cy="3067050"/>
        </p:xfrm>
        <a:graphic>
          <a:graphicData uri="http://schemas.openxmlformats.org/drawingml/2006/table">
            <a:tbl>
              <a:tblPr rtl="1" firstRow="1" firstCol="1" bandRow="1">
                <a:tableStyleId>{327F97BB-C833-4FB7-BDE5-3F7075034690}</a:tableStyleId>
              </a:tblPr>
              <a:tblGrid>
                <a:gridCol w="1704340">
                  <a:extLst>
                    <a:ext uri="{9D8B030D-6E8A-4147-A177-3AD203B41FA5}">
                      <a16:colId xmlns:a16="http://schemas.microsoft.com/office/drawing/2014/main" val="3474617426"/>
                    </a:ext>
                  </a:extLst>
                </a:gridCol>
                <a:gridCol w="1704340">
                  <a:extLst>
                    <a:ext uri="{9D8B030D-6E8A-4147-A177-3AD203B41FA5}">
                      <a16:colId xmlns:a16="http://schemas.microsoft.com/office/drawing/2014/main" val="2425198370"/>
                    </a:ext>
                  </a:extLst>
                </a:gridCol>
                <a:gridCol w="1704340">
                  <a:extLst>
                    <a:ext uri="{9D8B030D-6E8A-4147-A177-3AD203B41FA5}">
                      <a16:colId xmlns:a16="http://schemas.microsoft.com/office/drawing/2014/main" val="1666608361"/>
                    </a:ext>
                  </a:extLst>
                </a:gridCol>
                <a:gridCol w="1704340">
                  <a:extLst>
                    <a:ext uri="{9D8B030D-6E8A-4147-A177-3AD203B41FA5}">
                      <a16:colId xmlns:a16="http://schemas.microsoft.com/office/drawing/2014/main" val="3384661732"/>
                    </a:ext>
                  </a:extLst>
                </a:gridCol>
                <a:gridCol w="1704340">
                  <a:extLst>
                    <a:ext uri="{9D8B030D-6E8A-4147-A177-3AD203B41FA5}">
                      <a16:colId xmlns:a16="http://schemas.microsoft.com/office/drawing/2014/main" val="2507832680"/>
                    </a:ext>
                  </a:extLst>
                </a:gridCol>
              </a:tblGrid>
              <a:tr h="28210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+mj-cs"/>
                        </a:rPr>
                        <a:t>شرح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+mj-cs"/>
                        </a:rPr>
                        <a:t>شاخص مقایسه‌ای اول (مثلاً سهم بازار و شبکه توزیع)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+mj-cs"/>
                        </a:rPr>
                        <a:t>شاخص مقایسه‌ای دوم (مثلاً دسترسی به مشتری)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+mj-cs"/>
                        </a:rPr>
                        <a:t>شاخص مقایسه‌ای سوم (مثلاً سابقه حضور در بازار)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+mj-cs"/>
                        </a:rPr>
                        <a:t>شاخص مقایسه‌ای چهارم ( ...........)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3981989"/>
                  </a:ext>
                </a:extLst>
              </a:tr>
              <a:tr h="9080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+mj-cs"/>
                        </a:rPr>
                        <a:t>نام رقیب اول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cs typeface="+mj-cs"/>
                          <a:sym typeface="Wingdings 2" panose="05020102010507070707" pitchFamily="18" charset="2"/>
                        </a:rPr>
                        <a:t>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+mj-cs"/>
                        </a:rPr>
                        <a:t>×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+mj-cs"/>
                          <a:sym typeface="Wingdings 2" panose="05020102010507070707" pitchFamily="18" charset="2"/>
                        </a:rPr>
                        <a:t>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cs typeface="+mj-cs"/>
                          <a:sym typeface="Wingdings 2" panose="05020102010507070707" pitchFamily="18" charset="2"/>
                        </a:rPr>
                        <a:t>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374458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+mj-cs"/>
                        </a:rPr>
                        <a:t>نام رقیب دوم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+mj-cs"/>
                        </a:rPr>
                        <a:t>×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+mj-cs"/>
                        </a:rPr>
                        <a:t>×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  <a:cs typeface="+mj-cs"/>
                        </a:rPr>
                        <a:t>×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>
                          <a:effectLst/>
                          <a:cs typeface="+mj-cs"/>
                        </a:rPr>
                        <a:t>×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9016086"/>
                  </a:ext>
                </a:extLst>
              </a:tr>
              <a:tr h="679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+mj-cs"/>
                        </a:rPr>
                        <a:t>نام رقیب سوم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300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300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300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300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4747111"/>
                  </a:ext>
                </a:extLst>
              </a:tr>
              <a:tr h="381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  <a:cs typeface="+mj-cs"/>
                        </a:rPr>
                        <a:t>....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300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300000"/>
                        </a:lnSpc>
                      </a:pPr>
                      <a:endParaRPr lang="en-US" sz="1400"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300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300000"/>
                        </a:lnSpc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39756504"/>
                  </a:ext>
                </a:extLst>
              </a:tr>
            </a:tbl>
          </a:graphicData>
        </a:graphic>
      </p:graphicFrame>
      <p:sp>
        <p:nvSpPr>
          <p:cNvPr id="5" name="Google Shape;732;p41">
            <a:extLst>
              <a:ext uri="{FF2B5EF4-FFF2-40B4-BE49-F238E27FC236}">
                <a16:creationId xmlns:a16="http://schemas.microsoft.com/office/drawing/2014/main" id="{D6D0E408-AFED-C381-1524-BF4964C1E002}"/>
              </a:ext>
            </a:extLst>
          </p:cNvPr>
          <p:cNvSpPr txBox="1">
            <a:spLocks/>
          </p:cNvSpPr>
          <p:nvPr/>
        </p:nvSpPr>
        <p:spPr>
          <a:xfrm flipH="1">
            <a:off x="5495314" y="1278625"/>
            <a:ext cx="4094329" cy="9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Lexend Deca"/>
              <a:buNone/>
              <a:defRPr sz="3000" b="0" i="0" u="none" strike="noStrike" cap="none">
                <a:solidFill>
                  <a:srgbClr val="FFFFFF"/>
                </a:solidFill>
                <a:latin typeface="Arial Black" panose="020B0A04020102020204" pitchFamily="34" charset="0"/>
                <a:ea typeface="Lexend Deca"/>
                <a:cs typeface="Lexend Deca"/>
                <a:sym typeface="Lexend Dec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9pPr>
          </a:lstStyle>
          <a:p>
            <a:pPr rtl="1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1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مقایسه قیمت محصول/خدمت با رقبا</a:t>
            </a:r>
          </a:p>
        </p:txBody>
      </p:sp>
      <p:sp>
        <p:nvSpPr>
          <p:cNvPr id="6" name="Google Shape;732;p41">
            <a:extLst>
              <a:ext uri="{FF2B5EF4-FFF2-40B4-BE49-F238E27FC236}">
                <a16:creationId xmlns:a16="http://schemas.microsoft.com/office/drawing/2014/main" id="{7ACC7D6A-A5E6-7AB4-967D-912268C0E26F}"/>
              </a:ext>
            </a:extLst>
          </p:cNvPr>
          <p:cNvSpPr txBox="1">
            <a:spLocks/>
          </p:cNvSpPr>
          <p:nvPr/>
        </p:nvSpPr>
        <p:spPr>
          <a:xfrm flipH="1">
            <a:off x="518574" y="313198"/>
            <a:ext cx="8521702" cy="9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Lexend Deca"/>
              <a:buNone/>
              <a:defRPr sz="3000" b="0" i="0" u="none" strike="noStrike" cap="none">
                <a:solidFill>
                  <a:srgbClr val="FFFFFF"/>
                </a:solidFill>
                <a:latin typeface="Arial Black" panose="020B0A04020102020204" pitchFamily="34" charset="0"/>
                <a:ea typeface="Lexend Deca"/>
                <a:cs typeface="Lexend Deca"/>
                <a:sym typeface="Lexend Dec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9pPr>
          </a:lstStyle>
          <a:p>
            <a:pPr algn="just" rtl="1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1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مزیت اصلی نسبت به رقبا: ......</a:t>
            </a:r>
          </a:p>
          <a:p>
            <a:pPr algn="just" rtl="1">
              <a:lnSpc>
                <a:spcPct val="150000"/>
              </a:lnSpc>
              <a:spcBef>
                <a:spcPct val="50000"/>
              </a:spcBef>
              <a:defRPr/>
            </a:pPr>
            <a:endParaRPr lang="fa-IR" sz="2400" b="1" dirty="0">
              <a:solidFill>
                <a:schemeClr val="accent1"/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2" name="Google Shape;2482;p52"/>
          <p:cNvSpPr txBox="1">
            <a:spLocks noGrp="1"/>
          </p:cNvSpPr>
          <p:nvPr>
            <p:ph type="ctrTitle"/>
          </p:nvPr>
        </p:nvSpPr>
        <p:spPr>
          <a:xfrm>
            <a:off x="2091790" y="206275"/>
            <a:ext cx="6768900" cy="94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fa-IR" sz="25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اعلام روش‌های كسب درآمد از ساير فعاليت‌هاي اقتصادي </a:t>
            </a:r>
          </a:p>
        </p:txBody>
      </p:sp>
      <p:grpSp>
        <p:nvGrpSpPr>
          <p:cNvPr id="14" name="Google Shape;553;p33">
            <a:extLst>
              <a:ext uri="{FF2B5EF4-FFF2-40B4-BE49-F238E27FC236}">
                <a16:creationId xmlns:a16="http://schemas.microsoft.com/office/drawing/2014/main" id="{08EBE4BC-D966-4B6B-C12E-85EF61315293}"/>
              </a:ext>
            </a:extLst>
          </p:cNvPr>
          <p:cNvGrpSpPr/>
          <p:nvPr/>
        </p:nvGrpSpPr>
        <p:grpSpPr>
          <a:xfrm>
            <a:off x="8559138" y="924086"/>
            <a:ext cx="185430" cy="1928005"/>
            <a:chOff x="4504100" y="1381725"/>
            <a:chExt cx="144000" cy="2591400"/>
          </a:xfrm>
        </p:grpSpPr>
        <p:cxnSp>
          <p:nvCxnSpPr>
            <p:cNvPr id="15" name="Google Shape;554;p33">
              <a:extLst>
                <a:ext uri="{FF2B5EF4-FFF2-40B4-BE49-F238E27FC236}">
                  <a16:creationId xmlns:a16="http://schemas.microsoft.com/office/drawing/2014/main" id="{5525EFDB-25B7-798D-9E34-4E822CD2017C}"/>
                </a:ext>
              </a:extLst>
            </p:cNvPr>
            <p:cNvCxnSpPr/>
            <p:nvPr/>
          </p:nvCxnSpPr>
          <p:spPr>
            <a:xfrm>
              <a:off x="4576050" y="1467775"/>
              <a:ext cx="0" cy="24300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6" name="Google Shape;555;p33">
              <a:extLst>
                <a:ext uri="{FF2B5EF4-FFF2-40B4-BE49-F238E27FC236}">
                  <a16:creationId xmlns:a16="http://schemas.microsoft.com/office/drawing/2014/main" id="{43FF773D-4CAA-CC2B-4C1D-EBC05C3A864C}"/>
                </a:ext>
              </a:extLst>
            </p:cNvPr>
            <p:cNvSpPr/>
            <p:nvPr/>
          </p:nvSpPr>
          <p:spPr>
            <a:xfrm>
              <a:off x="4504100" y="1381725"/>
              <a:ext cx="144000" cy="144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556;p33">
              <a:extLst>
                <a:ext uri="{FF2B5EF4-FFF2-40B4-BE49-F238E27FC236}">
                  <a16:creationId xmlns:a16="http://schemas.microsoft.com/office/drawing/2014/main" id="{9AFBFC63-E00C-C804-BE01-FDF95A0F42A3}"/>
                </a:ext>
              </a:extLst>
            </p:cNvPr>
            <p:cNvSpPr/>
            <p:nvPr/>
          </p:nvSpPr>
          <p:spPr>
            <a:xfrm>
              <a:off x="4504100" y="2605425"/>
              <a:ext cx="144000" cy="144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557;p33">
              <a:extLst>
                <a:ext uri="{FF2B5EF4-FFF2-40B4-BE49-F238E27FC236}">
                  <a16:creationId xmlns:a16="http://schemas.microsoft.com/office/drawing/2014/main" id="{FB7CF667-F3BE-BBB4-082C-7F8E5F6AC503}"/>
                </a:ext>
              </a:extLst>
            </p:cNvPr>
            <p:cNvSpPr/>
            <p:nvPr/>
          </p:nvSpPr>
          <p:spPr>
            <a:xfrm>
              <a:off x="4504100" y="3829125"/>
              <a:ext cx="144000" cy="144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553;p33">
            <a:extLst>
              <a:ext uri="{FF2B5EF4-FFF2-40B4-BE49-F238E27FC236}">
                <a16:creationId xmlns:a16="http://schemas.microsoft.com/office/drawing/2014/main" id="{C3C34F53-7AF9-6851-8E7F-51BE6D9C7997}"/>
              </a:ext>
            </a:extLst>
          </p:cNvPr>
          <p:cNvGrpSpPr/>
          <p:nvPr/>
        </p:nvGrpSpPr>
        <p:grpSpPr>
          <a:xfrm>
            <a:off x="8559138" y="2860051"/>
            <a:ext cx="185430" cy="1928005"/>
            <a:chOff x="4504100" y="1381725"/>
            <a:chExt cx="144000" cy="2591400"/>
          </a:xfrm>
        </p:grpSpPr>
        <p:cxnSp>
          <p:nvCxnSpPr>
            <p:cNvPr id="20" name="Google Shape;554;p33">
              <a:extLst>
                <a:ext uri="{FF2B5EF4-FFF2-40B4-BE49-F238E27FC236}">
                  <a16:creationId xmlns:a16="http://schemas.microsoft.com/office/drawing/2014/main" id="{542BFF89-0D18-937A-A64C-419B493FF723}"/>
                </a:ext>
              </a:extLst>
            </p:cNvPr>
            <p:cNvCxnSpPr/>
            <p:nvPr/>
          </p:nvCxnSpPr>
          <p:spPr>
            <a:xfrm>
              <a:off x="4576050" y="1467775"/>
              <a:ext cx="0" cy="2430000"/>
            </a:xfrm>
            <a:prstGeom prst="straightConnector1">
              <a:avLst/>
            </a:prstGeom>
            <a:noFill/>
            <a:ln w="19050" cap="flat" cmpd="sng">
              <a:solidFill>
                <a:schemeClr val="l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1" name="Google Shape;555;p33">
              <a:extLst>
                <a:ext uri="{FF2B5EF4-FFF2-40B4-BE49-F238E27FC236}">
                  <a16:creationId xmlns:a16="http://schemas.microsoft.com/office/drawing/2014/main" id="{BF893B65-7FB9-1AFA-3A30-69F2AF3D2EF1}"/>
                </a:ext>
              </a:extLst>
            </p:cNvPr>
            <p:cNvSpPr/>
            <p:nvPr/>
          </p:nvSpPr>
          <p:spPr>
            <a:xfrm>
              <a:off x="4504100" y="1381725"/>
              <a:ext cx="144000" cy="144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556;p33">
              <a:extLst>
                <a:ext uri="{FF2B5EF4-FFF2-40B4-BE49-F238E27FC236}">
                  <a16:creationId xmlns:a16="http://schemas.microsoft.com/office/drawing/2014/main" id="{C369E093-AC75-4732-F519-A29B3BE9BEF7}"/>
                </a:ext>
              </a:extLst>
            </p:cNvPr>
            <p:cNvSpPr/>
            <p:nvPr/>
          </p:nvSpPr>
          <p:spPr>
            <a:xfrm>
              <a:off x="4504100" y="2605425"/>
              <a:ext cx="144000" cy="144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557;p33">
              <a:extLst>
                <a:ext uri="{FF2B5EF4-FFF2-40B4-BE49-F238E27FC236}">
                  <a16:creationId xmlns:a16="http://schemas.microsoft.com/office/drawing/2014/main" id="{6AD400EC-70A3-1676-108D-AD844A81EB70}"/>
                </a:ext>
              </a:extLst>
            </p:cNvPr>
            <p:cNvSpPr/>
            <p:nvPr/>
          </p:nvSpPr>
          <p:spPr>
            <a:xfrm>
              <a:off x="4504100" y="3829125"/>
              <a:ext cx="144000" cy="14400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dk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Google Shape;2482;p52">
            <a:extLst>
              <a:ext uri="{FF2B5EF4-FFF2-40B4-BE49-F238E27FC236}">
                <a16:creationId xmlns:a16="http://schemas.microsoft.com/office/drawing/2014/main" id="{592D6343-1A69-F391-A5DC-4F5D40E7535F}"/>
              </a:ext>
            </a:extLst>
          </p:cNvPr>
          <p:cNvSpPr txBox="1">
            <a:spLocks/>
          </p:cNvSpPr>
          <p:nvPr/>
        </p:nvSpPr>
        <p:spPr>
          <a:xfrm>
            <a:off x="1790111" y="1014009"/>
            <a:ext cx="6768900" cy="9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Lexend Deca"/>
              <a:buNone/>
              <a:defRPr sz="3000" b="0" i="0" u="none" strike="noStrike" cap="none">
                <a:solidFill>
                  <a:srgbClr val="FFFFFF"/>
                </a:solidFill>
                <a:latin typeface="Arial Black" panose="020B0A04020102020204" pitchFamily="34" charset="0"/>
                <a:ea typeface="Lexend Deca"/>
                <a:cs typeface="Lexend Deca"/>
                <a:sym typeface="Lexend Dec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9pPr>
          </a:lstStyle>
          <a:p>
            <a:pPr algn="r">
              <a:lnSpc>
                <a:spcPct val="120000"/>
              </a:lnSpc>
              <a:defRPr/>
            </a:pPr>
            <a:r>
              <a:rPr lang="fa-IR" sz="25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....</a:t>
            </a:r>
          </a:p>
        </p:txBody>
      </p:sp>
      <p:sp>
        <p:nvSpPr>
          <p:cNvPr id="3" name="Google Shape;2482;p52">
            <a:extLst>
              <a:ext uri="{FF2B5EF4-FFF2-40B4-BE49-F238E27FC236}">
                <a16:creationId xmlns:a16="http://schemas.microsoft.com/office/drawing/2014/main" id="{CFB622A9-58F4-4EF9-BCED-48A5DF8FD4D3}"/>
              </a:ext>
            </a:extLst>
          </p:cNvPr>
          <p:cNvSpPr txBox="1">
            <a:spLocks/>
          </p:cNvSpPr>
          <p:nvPr/>
        </p:nvSpPr>
        <p:spPr>
          <a:xfrm>
            <a:off x="1766640" y="1960581"/>
            <a:ext cx="6768900" cy="9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Lexend Deca"/>
              <a:buNone/>
              <a:defRPr sz="3000" b="0" i="0" u="none" strike="noStrike" cap="none">
                <a:solidFill>
                  <a:srgbClr val="FFFFFF"/>
                </a:solidFill>
                <a:latin typeface="Arial Black" panose="020B0A04020102020204" pitchFamily="34" charset="0"/>
                <a:ea typeface="Lexend Deca"/>
                <a:cs typeface="Lexend Deca"/>
                <a:sym typeface="Lexend Dec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9pPr>
          </a:lstStyle>
          <a:p>
            <a:pPr algn="r">
              <a:lnSpc>
                <a:spcPct val="120000"/>
              </a:lnSpc>
              <a:defRPr/>
            </a:pPr>
            <a:r>
              <a:rPr lang="fa-IR" sz="25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...</a:t>
            </a:r>
          </a:p>
        </p:txBody>
      </p:sp>
      <p:sp>
        <p:nvSpPr>
          <p:cNvPr id="4" name="Google Shape;2482;p52">
            <a:extLst>
              <a:ext uri="{FF2B5EF4-FFF2-40B4-BE49-F238E27FC236}">
                <a16:creationId xmlns:a16="http://schemas.microsoft.com/office/drawing/2014/main" id="{E2CD6248-1990-8C11-E8B3-E143684F4099}"/>
              </a:ext>
            </a:extLst>
          </p:cNvPr>
          <p:cNvSpPr txBox="1">
            <a:spLocks/>
          </p:cNvSpPr>
          <p:nvPr/>
        </p:nvSpPr>
        <p:spPr>
          <a:xfrm>
            <a:off x="1766640" y="2931421"/>
            <a:ext cx="6768900" cy="9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Lexend Deca"/>
              <a:buNone/>
              <a:defRPr sz="3000" b="0" i="0" u="none" strike="noStrike" cap="none">
                <a:solidFill>
                  <a:srgbClr val="FFFFFF"/>
                </a:solidFill>
                <a:latin typeface="Arial Black" panose="020B0A04020102020204" pitchFamily="34" charset="0"/>
                <a:ea typeface="Lexend Deca"/>
                <a:cs typeface="Lexend Deca"/>
                <a:sym typeface="Lexend Dec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9pPr>
          </a:lstStyle>
          <a:p>
            <a:pPr algn="r">
              <a:lnSpc>
                <a:spcPct val="120000"/>
              </a:lnSpc>
              <a:defRPr/>
            </a:pPr>
            <a:r>
              <a:rPr lang="fa-IR" sz="25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..</a:t>
            </a:r>
          </a:p>
        </p:txBody>
      </p:sp>
      <p:sp>
        <p:nvSpPr>
          <p:cNvPr id="5" name="Google Shape;2482;p52">
            <a:extLst>
              <a:ext uri="{FF2B5EF4-FFF2-40B4-BE49-F238E27FC236}">
                <a16:creationId xmlns:a16="http://schemas.microsoft.com/office/drawing/2014/main" id="{366D0911-3B3E-EDD4-1475-68D4FBE295AE}"/>
              </a:ext>
            </a:extLst>
          </p:cNvPr>
          <p:cNvSpPr txBox="1">
            <a:spLocks/>
          </p:cNvSpPr>
          <p:nvPr/>
        </p:nvSpPr>
        <p:spPr>
          <a:xfrm>
            <a:off x="1673989" y="3903005"/>
            <a:ext cx="6768900" cy="9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Lexend Deca"/>
              <a:buNone/>
              <a:defRPr sz="3000" b="0" i="0" u="none" strike="noStrike" cap="none">
                <a:solidFill>
                  <a:srgbClr val="FFFFFF"/>
                </a:solidFill>
                <a:latin typeface="Arial Black" panose="020B0A04020102020204" pitchFamily="34" charset="0"/>
                <a:ea typeface="Lexend Deca"/>
                <a:cs typeface="Lexend Deca"/>
                <a:sym typeface="Lexend Dec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9pPr>
          </a:lstStyle>
          <a:p>
            <a:pPr algn="r">
              <a:lnSpc>
                <a:spcPct val="120000"/>
              </a:lnSpc>
              <a:defRPr/>
            </a:pPr>
            <a:r>
              <a:rPr lang="fa-IR" sz="25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9">
          <a:extLst>
            <a:ext uri="{FF2B5EF4-FFF2-40B4-BE49-F238E27FC236}">
              <a16:creationId xmlns:a16="http://schemas.microsoft.com/office/drawing/2014/main" id="{1E7B6EC0-0759-D7C8-0E15-2D9AA3F41F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334;p43">
            <a:extLst>
              <a:ext uri="{FF2B5EF4-FFF2-40B4-BE49-F238E27FC236}">
                <a16:creationId xmlns:a16="http://schemas.microsoft.com/office/drawing/2014/main" id="{726C85DE-F754-D770-288B-297AA249991D}"/>
              </a:ext>
            </a:extLst>
          </p:cNvPr>
          <p:cNvSpPr/>
          <p:nvPr/>
        </p:nvSpPr>
        <p:spPr>
          <a:xfrm>
            <a:off x="8539340" y="1188665"/>
            <a:ext cx="218474" cy="218474"/>
          </a:xfrm>
          <a:prstGeom prst="ellipse">
            <a:avLst/>
          </a:prstGeom>
          <a:gradFill>
            <a:gsLst>
              <a:gs pos="0">
                <a:srgbClr val="2BD2B8">
                  <a:alpha val="46666"/>
                </a:srgbClr>
              </a:gs>
              <a:gs pos="100000">
                <a:srgbClr val="0F6768">
                  <a:alpha val="50196"/>
                </a:srgbClr>
              </a:gs>
            </a:gsLst>
            <a:lin ang="5400012" scaled="0"/>
          </a:gradFill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334;p43">
            <a:extLst>
              <a:ext uri="{FF2B5EF4-FFF2-40B4-BE49-F238E27FC236}">
                <a16:creationId xmlns:a16="http://schemas.microsoft.com/office/drawing/2014/main" id="{775285BC-2D57-D698-F90E-6D050E40B111}"/>
              </a:ext>
            </a:extLst>
          </p:cNvPr>
          <p:cNvSpPr/>
          <p:nvPr/>
        </p:nvSpPr>
        <p:spPr>
          <a:xfrm>
            <a:off x="8539340" y="2146115"/>
            <a:ext cx="218474" cy="218474"/>
          </a:xfrm>
          <a:prstGeom prst="ellipse">
            <a:avLst/>
          </a:prstGeom>
          <a:gradFill>
            <a:gsLst>
              <a:gs pos="0">
                <a:srgbClr val="2BD2B8">
                  <a:alpha val="46666"/>
                </a:srgbClr>
              </a:gs>
              <a:gs pos="100000">
                <a:srgbClr val="0F6768">
                  <a:alpha val="50196"/>
                </a:srgbClr>
              </a:gs>
            </a:gsLst>
            <a:lin ang="5400012" scaled="0"/>
          </a:gradFill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2334;p43">
            <a:extLst>
              <a:ext uri="{FF2B5EF4-FFF2-40B4-BE49-F238E27FC236}">
                <a16:creationId xmlns:a16="http://schemas.microsoft.com/office/drawing/2014/main" id="{F135CDAF-7B80-5511-E9DB-260D8524ED3F}"/>
              </a:ext>
            </a:extLst>
          </p:cNvPr>
          <p:cNvSpPr/>
          <p:nvPr/>
        </p:nvSpPr>
        <p:spPr>
          <a:xfrm>
            <a:off x="8539340" y="3071393"/>
            <a:ext cx="218474" cy="218474"/>
          </a:xfrm>
          <a:prstGeom prst="ellipse">
            <a:avLst/>
          </a:prstGeom>
          <a:gradFill>
            <a:gsLst>
              <a:gs pos="0">
                <a:srgbClr val="2BD2B8">
                  <a:alpha val="46666"/>
                </a:srgbClr>
              </a:gs>
              <a:gs pos="100000">
                <a:srgbClr val="0F6768">
                  <a:alpha val="50196"/>
                </a:srgbClr>
              </a:gs>
            </a:gsLst>
            <a:lin ang="5400012" scaled="0"/>
          </a:gradFill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2334;p43">
            <a:extLst>
              <a:ext uri="{FF2B5EF4-FFF2-40B4-BE49-F238E27FC236}">
                <a16:creationId xmlns:a16="http://schemas.microsoft.com/office/drawing/2014/main" id="{9807E42E-DD4F-A555-91E2-8CC8DCE6FADE}"/>
              </a:ext>
            </a:extLst>
          </p:cNvPr>
          <p:cNvSpPr/>
          <p:nvPr/>
        </p:nvSpPr>
        <p:spPr>
          <a:xfrm>
            <a:off x="8539340" y="4028843"/>
            <a:ext cx="218474" cy="218474"/>
          </a:xfrm>
          <a:prstGeom prst="ellipse">
            <a:avLst/>
          </a:prstGeom>
          <a:gradFill>
            <a:gsLst>
              <a:gs pos="0">
                <a:srgbClr val="2BD2B8">
                  <a:alpha val="46666"/>
                </a:srgbClr>
              </a:gs>
              <a:gs pos="100000">
                <a:srgbClr val="0F6768">
                  <a:alpha val="50196"/>
                </a:srgbClr>
              </a:gs>
            </a:gsLst>
            <a:lin ang="5400012" scaled="0"/>
          </a:gradFill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CFAAA508-7058-6216-E4CA-A8582389A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913" y="222797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fa-IR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تفاهم‌نامه همکاری و قراردادها</a:t>
            </a:r>
          </a:p>
          <a:p>
            <a:pPr algn="r">
              <a:lnSpc>
                <a:spcPct val="120000"/>
              </a:lnSpc>
              <a:defRPr/>
            </a:pPr>
            <a:r>
              <a:rPr lang="fa-I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(در صورت وجود)</a:t>
            </a:r>
          </a:p>
        </p:txBody>
      </p:sp>
      <p:sp>
        <p:nvSpPr>
          <p:cNvPr id="3" name="Google Shape;2482;p52">
            <a:extLst>
              <a:ext uri="{FF2B5EF4-FFF2-40B4-BE49-F238E27FC236}">
                <a16:creationId xmlns:a16="http://schemas.microsoft.com/office/drawing/2014/main" id="{00429E62-7D5D-40CE-109C-E69D21762C9D}"/>
              </a:ext>
            </a:extLst>
          </p:cNvPr>
          <p:cNvSpPr txBox="1">
            <a:spLocks/>
          </p:cNvSpPr>
          <p:nvPr/>
        </p:nvSpPr>
        <p:spPr>
          <a:xfrm>
            <a:off x="1521887" y="868020"/>
            <a:ext cx="6768900" cy="9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Lexend Deca"/>
              <a:buNone/>
              <a:defRPr sz="3000" b="0" i="0" u="none" strike="noStrike" cap="none">
                <a:solidFill>
                  <a:srgbClr val="FFFFFF"/>
                </a:solidFill>
                <a:latin typeface="Arial Black" panose="020B0A04020102020204" pitchFamily="34" charset="0"/>
                <a:ea typeface="Lexend Deca"/>
                <a:cs typeface="Lexend Deca"/>
                <a:sym typeface="Lexend Dec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9pPr>
          </a:lstStyle>
          <a:p>
            <a:pPr algn="r">
              <a:lnSpc>
                <a:spcPct val="120000"/>
              </a:lnSpc>
              <a:defRPr/>
            </a:pPr>
            <a:r>
              <a:rPr lang="fa-IR" sz="25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....</a:t>
            </a:r>
          </a:p>
        </p:txBody>
      </p:sp>
      <p:sp>
        <p:nvSpPr>
          <p:cNvPr id="4" name="Google Shape;2482;p52">
            <a:extLst>
              <a:ext uri="{FF2B5EF4-FFF2-40B4-BE49-F238E27FC236}">
                <a16:creationId xmlns:a16="http://schemas.microsoft.com/office/drawing/2014/main" id="{E6D37EA3-1D61-D802-2BA2-85D9616B8495}"/>
              </a:ext>
            </a:extLst>
          </p:cNvPr>
          <p:cNvSpPr txBox="1">
            <a:spLocks/>
          </p:cNvSpPr>
          <p:nvPr/>
        </p:nvSpPr>
        <p:spPr>
          <a:xfrm>
            <a:off x="1498416" y="1814592"/>
            <a:ext cx="6768900" cy="9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Lexend Deca"/>
              <a:buNone/>
              <a:defRPr sz="3000" b="0" i="0" u="none" strike="noStrike" cap="none">
                <a:solidFill>
                  <a:srgbClr val="FFFFFF"/>
                </a:solidFill>
                <a:latin typeface="Arial Black" panose="020B0A04020102020204" pitchFamily="34" charset="0"/>
                <a:ea typeface="Lexend Deca"/>
                <a:cs typeface="Lexend Deca"/>
                <a:sym typeface="Lexend Dec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9pPr>
          </a:lstStyle>
          <a:p>
            <a:pPr algn="r">
              <a:lnSpc>
                <a:spcPct val="120000"/>
              </a:lnSpc>
              <a:defRPr/>
            </a:pPr>
            <a:r>
              <a:rPr lang="fa-IR" sz="25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...</a:t>
            </a:r>
          </a:p>
        </p:txBody>
      </p:sp>
      <p:sp>
        <p:nvSpPr>
          <p:cNvPr id="5" name="Google Shape;2482;p52">
            <a:extLst>
              <a:ext uri="{FF2B5EF4-FFF2-40B4-BE49-F238E27FC236}">
                <a16:creationId xmlns:a16="http://schemas.microsoft.com/office/drawing/2014/main" id="{B878F06A-CBDE-7C60-4ABD-D126E0A5DF8C}"/>
              </a:ext>
            </a:extLst>
          </p:cNvPr>
          <p:cNvSpPr txBox="1">
            <a:spLocks/>
          </p:cNvSpPr>
          <p:nvPr/>
        </p:nvSpPr>
        <p:spPr>
          <a:xfrm>
            <a:off x="1498416" y="2785432"/>
            <a:ext cx="6768900" cy="9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Lexend Deca"/>
              <a:buNone/>
              <a:defRPr sz="3000" b="0" i="0" u="none" strike="noStrike" cap="none">
                <a:solidFill>
                  <a:srgbClr val="FFFFFF"/>
                </a:solidFill>
                <a:latin typeface="Arial Black" panose="020B0A04020102020204" pitchFamily="34" charset="0"/>
                <a:ea typeface="Lexend Deca"/>
                <a:cs typeface="Lexend Deca"/>
                <a:sym typeface="Lexend Dec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9pPr>
          </a:lstStyle>
          <a:p>
            <a:pPr algn="r">
              <a:lnSpc>
                <a:spcPct val="120000"/>
              </a:lnSpc>
              <a:defRPr/>
            </a:pPr>
            <a:r>
              <a:rPr lang="fa-IR" sz="25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..</a:t>
            </a:r>
          </a:p>
        </p:txBody>
      </p:sp>
      <p:sp>
        <p:nvSpPr>
          <p:cNvPr id="7" name="Google Shape;2482;p52">
            <a:extLst>
              <a:ext uri="{FF2B5EF4-FFF2-40B4-BE49-F238E27FC236}">
                <a16:creationId xmlns:a16="http://schemas.microsoft.com/office/drawing/2014/main" id="{DE33693E-39BF-1417-8A45-ABDCA2DDD750}"/>
              </a:ext>
            </a:extLst>
          </p:cNvPr>
          <p:cNvSpPr txBox="1">
            <a:spLocks/>
          </p:cNvSpPr>
          <p:nvPr/>
        </p:nvSpPr>
        <p:spPr>
          <a:xfrm>
            <a:off x="1405765" y="3757016"/>
            <a:ext cx="6768900" cy="9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Lexend Deca"/>
              <a:buNone/>
              <a:defRPr sz="3000" b="0" i="0" u="none" strike="noStrike" cap="none">
                <a:solidFill>
                  <a:srgbClr val="FFFFFF"/>
                </a:solidFill>
                <a:latin typeface="Arial Black" panose="020B0A04020102020204" pitchFamily="34" charset="0"/>
                <a:ea typeface="Lexend Deca"/>
                <a:cs typeface="Lexend Deca"/>
                <a:sym typeface="Lexend Deca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Kirang Haerang"/>
              <a:buNone/>
              <a:defRPr sz="1800" b="0" i="0" u="none" strike="noStrike" cap="none">
                <a:solidFill>
                  <a:srgbClr val="000000"/>
                </a:solidFill>
                <a:latin typeface="Kirang Haerang"/>
                <a:ea typeface="Kirang Haerang"/>
                <a:cs typeface="Kirang Haerang"/>
                <a:sym typeface="Kirang Haerang"/>
              </a:defRPr>
            </a:lvl9pPr>
          </a:lstStyle>
          <a:p>
            <a:pPr algn="r">
              <a:lnSpc>
                <a:spcPct val="120000"/>
              </a:lnSpc>
              <a:defRPr/>
            </a:pPr>
            <a:r>
              <a:rPr lang="fa-IR" sz="25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3386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9">
          <a:extLst>
            <a:ext uri="{FF2B5EF4-FFF2-40B4-BE49-F238E27FC236}">
              <a16:creationId xmlns:a16="http://schemas.microsoft.com/office/drawing/2014/main" id="{0471015E-49FB-4EAA-FE2C-CE267CB139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CF025082-F324-9A7B-AA52-81D5D188B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0474" y="21034"/>
            <a:ext cx="5976664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fa-IR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جمع‌بندی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8C40326-2AF0-26FD-2A50-1792085B0DFB}"/>
              </a:ext>
            </a:extLst>
          </p:cNvPr>
          <p:cNvSpPr txBox="1">
            <a:spLocks/>
          </p:cNvSpPr>
          <p:nvPr/>
        </p:nvSpPr>
        <p:spPr bwMode="auto">
          <a:xfrm>
            <a:off x="182880" y="630433"/>
            <a:ext cx="8741664" cy="4404864"/>
          </a:xfrm>
          <a:prstGeom prst="rect">
            <a:avLst/>
          </a:prstGeom>
          <a:noFill/>
          <a:ln w="9525">
            <a:solidFill>
              <a:srgbClr val="0BD0D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SzPct val="75000"/>
              <a:buFont typeface="Wingdings"/>
              <a:buChar char="l"/>
              <a:defRPr sz="32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3399"/>
              </a:buClr>
              <a:buSzPct val="75000"/>
              <a:buFont typeface="Wingdings"/>
              <a:buChar char="l"/>
              <a:defRPr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2pPr>
            <a:lvl3pPr marL="1143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3399"/>
              </a:buClr>
              <a:buSzPct val="75000"/>
              <a:buFont typeface="Wingdings"/>
              <a:buChar char="l"/>
              <a:defRPr sz="24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3pPr>
            <a:lvl4pPr marL="1600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3399"/>
              </a:buClr>
              <a:buSzPct val="75000"/>
              <a:buFont typeface="Wingdings"/>
              <a:buChar char="l"/>
              <a:defRPr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+mn-cs"/>
              </a:defRPr>
            </a:lvl4pPr>
            <a:lvl5pPr marL="20574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3399"/>
              </a:buClr>
              <a:buSzPct val="75000"/>
              <a:buFont typeface="Wingdings"/>
              <a:buChar char="l"/>
              <a:defRPr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+mn-cs"/>
              </a:defRPr>
            </a:lvl5pPr>
            <a:lvl6pPr marL="25146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33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+mn-cs"/>
              </a:defRPr>
            </a:lvl6pPr>
            <a:lvl7pPr marL="29718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33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+mn-cs"/>
              </a:defRPr>
            </a:lvl7pPr>
            <a:lvl8pPr marL="34290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33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+mn-cs"/>
              </a:defRPr>
            </a:lvl8pPr>
            <a:lvl9pPr marL="3886200" indent="-228600" algn="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3399"/>
              </a:buClr>
              <a:buSzPct val="75000"/>
              <a:buFont typeface="Wingdings" pitchFamily="2" charset="2"/>
              <a:buChar char="l"/>
              <a:defRPr sz="2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a-IR" sz="2000" kern="1200" dirty="0">
                <a:solidFill>
                  <a:schemeClr val="accent1"/>
                </a:solidFill>
                <a:latin typeface="Gill Sans MT" pitchFamily="34" charset="0"/>
                <a:cs typeface="B Mitra" panose="00000400000000000000" pitchFamily="2" charset="-78"/>
                <a:sym typeface="Overpass ExtraLight"/>
              </a:rPr>
              <a:t>ایده محوری:</a:t>
            </a:r>
            <a:r>
              <a:rPr lang="fa-IR" sz="2000" kern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Gill Sans MT" pitchFamily="34" charset="0"/>
                <a:cs typeface="B Mitra" panose="00000400000000000000" pitchFamily="2" charset="-78"/>
                <a:sym typeface="Overpass ExtraLight"/>
              </a:rPr>
              <a:t> </a:t>
            </a:r>
            <a:r>
              <a:rPr lang="fa-IR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/>
                <a:ea typeface="+mj-ea"/>
                <a:cs typeface="B Mitra" panose="00000400000000000000" pitchFamily="2" charset="-78"/>
              </a:rPr>
              <a:t>طراحی ، ساخت ، ....................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a-IR" sz="2000" kern="1200" dirty="0">
                <a:solidFill>
                  <a:schemeClr val="accent1"/>
                </a:solidFill>
                <a:latin typeface="Gill Sans MT" pitchFamily="34" charset="0"/>
                <a:cs typeface="B Mitra" panose="00000400000000000000" pitchFamily="2" charset="-78"/>
                <a:sym typeface="Overpass ExtraLight"/>
              </a:rPr>
              <a:t>خروجی ایده‌محوری:</a:t>
            </a:r>
            <a:r>
              <a:rPr lang="fa-IR" sz="2000" kern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Gill Sans MT" pitchFamily="34" charset="0"/>
                <a:cs typeface="B Mitra" panose="00000400000000000000" pitchFamily="2" charset="-78"/>
                <a:sym typeface="Overpass ExtraLight"/>
              </a:rPr>
              <a:t> </a:t>
            </a:r>
            <a:r>
              <a:rPr lang="fa-IR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/>
                <a:ea typeface="+mj-ea"/>
                <a:cs typeface="B Mitra" panose="00000400000000000000" pitchFamily="2" charset="-78"/>
              </a:rPr>
              <a:t>تولید ...... (واحد شمارش محصول) از محصول در انتهای یکسال اید‌ه‌محوری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a-IR" sz="2000" kern="1200" dirty="0">
                <a:solidFill>
                  <a:schemeClr val="accent1"/>
                </a:solidFill>
                <a:latin typeface="Gill Sans MT" pitchFamily="34" charset="0"/>
                <a:cs typeface="B Mitra" panose="00000400000000000000" pitchFamily="2" charset="-78"/>
                <a:sym typeface="Overpass ExtraLight"/>
              </a:rPr>
              <a:t>اعتبار مورد نیاز برای ساخت نمونه اولیه</a:t>
            </a:r>
            <a:r>
              <a:rPr lang="fa-IR" sz="2000" kern="1200" dirty="0">
                <a:solidFill>
                  <a:schemeClr val="accent1"/>
                </a:solidFill>
                <a:latin typeface="Gill Sans MT" pitchFamily="34" charset="0"/>
                <a:cs typeface="B Mitra" panose="00000400000000000000" pitchFamily="2" charset="-78"/>
              </a:rPr>
              <a:t>:</a:t>
            </a:r>
            <a:r>
              <a:rPr lang="fa-IR" sz="2000" kern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Gill Sans MT" pitchFamily="34" charset="0"/>
                <a:cs typeface="B Mitra" panose="00000400000000000000" pitchFamily="2" charset="-78"/>
              </a:rPr>
              <a:t> </a:t>
            </a:r>
            <a:r>
              <a:rPr lang="fa-IR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/>
                <a:ea typeface="+mj-ea"/>
                <a:cs typeface="B Mitra" panose="00000400000000000000" pitchFamily="2" charset="-78"/>
              </a:rPr>
              <a:t>................ ریال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a-IR" sz="2000" kern="1200" dirty="0">
                <a:solidFill>
                  <a:schemeClr val="accent1"/>
                </a:solidFill>
                <a:latin typeface="Gill Sans MT" pitchFamily="34" charset="0"/>
                <a:cs typeface="B Mitra" panose="00000400000000000000" pitchFamily="2" charset="-78"/>
                <a:sym typeface="Overpass ExtraLight"/>
              </a:rPr>
              <a:t>مدت زمان لازم برای ساخت نمونه اولیه: </a:t>
            </a:r>
            <a:r>
              <a:rPr lang="fa-IR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/>
                <a:ea typeface="+mj-ea"/>
                <a:cs typeface="B Mitra" panose="00000400000000000000" pitchFamily="2" charset="-78"/>
              </a:rPr>
              <a:t>............. ماه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fa-IR" sz="2000" kern="1200" dirty="0">
                <a:solidFill>
                  <a:schemeClr val="accent1"/>
                </a:solidFill>
                <a:latin typeface="Gill Sans MT" pitchFamily="34" charset="0"/>
                <a:cs typeface="B Mitra" panose="00000400000000000000" pitchFamily="2" charset="-78"/>
              </a:rPr>
              <a:t>بازار محصولات:</a:t>
            </a:r>
            <a:r>
              <a:rPr lang="fa-IR" sz="2000" kern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Gill Sans MT" pitchFamily="34" charset="0"/>
                <a:cs typeface="B Mitra" panose="00000400000000000000" pitchFamily="2" charset="-78"/>
              </a:rPr>
              <a:t> </a:t>
            </a:r>
            <a:r>
              <a:rPr lang="fa-IR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cs typeface="B Mitra" panose="00000400000000000000" pitchFamily="2" charset="-78"/>
              </a:rPr>
              <a:t>................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fa-IR" sz="2000" kern="1200" dirty="0">
                <a:solidFill>
                  <a:schemeClr val="accent1"/>
                </a:solidFill>
                <a:latin typeface="Gill Sans MT" pitchFamily="34" charset="0"/>
                <a:cs typeface="B Mitra" panose="00000400000000000000" pitchFamily="2" charset="-78"/>
              </a:rPr>
              <a:t>رقبای اصلی:</a:t>
            </a:r>
            <a:r>
              <a:rPr lang="fa-IR" sz="2000" kern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Gill Sans MT" pitchFamily="34" charset="0"/>
                <a:cs typeface="B Mitra" panose="00000400000000000000" pitchFamily="2" charset="-78"/>
              </a:rPr>
              <a:t> </a:t>
            </a:r>
            <a:r>
              <a:rPr lang="fa-IR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cs typeface="B Mitra" panose="00000400000000000000" pitchFamily="2" charset="-78"/>
              </a:rPr>
              <a:t>...........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fa-IR" sz="2000" kern="1200" dirty="0">
                <a:solidFill>
                  <a:schemeClr val="accent1"/>
                </a:solidFill>
                <a:latin typeface="Gill Sans MT" pitchFamily="34" charset="0"/>
                <a:cs typeface="B Mitra" panose="00000400000000000000" pitchFamily="2" charset="-78"/>
              </a:rPr>
              <a:t>ظرفیت نامی طرح کسب و کار:</a:t>
            </a:r>
            <a:r>
              <a:rPr lang="fa-IR" sz="2000" kern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Gill Sans MT" pitchFamily="34" charset="0"/>
                <a:cs typeface="B Mitra" panose="00000400000000000000" pitchFamily="2" charset="-78"/>
              </a:rPr>
              <a:t> </a:t>
            </a:r>
            <a:r>
              <a:rPr lang="fa-IR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/>
                <a:ea typeface="+mj-ea"/>
                <a:cs typeface="B Mitra" panose="00000400000000000000" pitchFamily="2" charset="-78"/>
              </a:rPr>
              <a:t>فروش ...... تعداد محصول در سال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fa-IR" sz="2000" kern="1200" dirty="0">
                <a:solidFill>
                  <a:schemeClr val="accent1"/>
                </a:solidFill>
                <a:latin typeface="Gill Sans MT" pitchFamily="34" charset="0"/>
                <a:cs typeface="B Mitra" panose="00000400000000000000" pitchFamily="2" charset="-78"/>
              </a:rPr>
              <a:t>درآمد مورد انتظار در ظرفیت نامی تولید:</a:t>
            </a:r>
            <a:r>
              <a:rPr lang="fa-IR" sz="2000" kern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Gill Sans MT" pitchFamily="34" charset="0"/>
                <a:cs typeface="B Mitra" panose="00000400000000000000" pitchFamily="2" charset="-78"/>
              </a:rPr>
              <a:t>   </a:t>
            </a:r>
            <a:r>
              <a:rPr lang="fa-IR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/>
                <a:ea typeface="+mj-ea"/>
                <a:cs typeface="B Mitra" panose="00000400000000000000" pitchFamily="2" charset="-78"/>
              </a:rPr>
              <a:t>.................. ریال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a-IR" sz="2000" kern="1200" dirty="0">
                <a:solidFill>
                  <a:schemeClr val="accent1"/>
                </a:solidFill>
                <a:latin typeface="Gill Sans MT" pitchFamily="34" charset="0"/>
                <a:cs typeface="B Mitra" panose="00000400000000000000" pitchFamily="2" charset="-78"/>
              </a:rPr>
              <a:t>سود خالص در ظرفیت نامی:</a:t>
            </a:r>
            <a:r>
              <a:rPr lang="fa-IR" sz="2000" kern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Gill Sans MT" pitchFamily="34" charset="0"/>
                <a:cs typeface="B Mitra" panose="00000400000000000000" pitchFamily="2" charset="-78"/>
              </a:rPr>
              <a:t> </a:t>
            </a:r>
            <a:r>
              <a:rPr lang="fa-IR" sz="18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"/>
                <a:ea typeface="+mj-ea"/>
                <a:cs typeface="B Mitra" panose="00000400000000000000" pitchFamily="2" charset="-78"/>
              </a:rPr>
              <a:t>................. ریال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fa-IR" sz="1800" dirty="0">
              <a:solidFill>
                <a:srgbClr val="C00000"/>
              </a:solidFill>
              <a:effectLst/>
              <a:latin typeface="Arial"/>
              <a:ea typeface="+mj-ea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749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143A26BD-ACC8-1F27-D0D3-A73AE39B3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438" y="286641"/>
            <a:ext cx="7170857" cy="398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نام شرکت (نام کامل تجاری)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6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تاریخ / شماره ثبت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6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محل ثبت</a:t>
            </a:r>
            <a:endParaRPr lang="en-US" sz="2600" b="1" dirty="0">
              <a:solidFill>
                <a:schemeClr val="accent1"/>
              </a:solidFill>
              <a:latin typeface="Gill Sans MT" pitchFamily="34" charset="0"/>
              <a:cs typeface="B Titr" panose="00000700000000000000" pitchFamily="2" charset="-78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زمینه اصلی فعالیت مطابق اساسنامه شرکت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تاریخ: </a:t>
            </a:r>
            <a:endParaRPr lang="en-US" sz="2800" b="1" dirty="0">
              <a:solidFill>
                <a:schemeClr val="accent1"/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9">
          <a:extLst>
            <a:ext uri="{FF2B5EF4-FFF2-40B4-BE49-F238E27FC236}">
              <a16:creationId xmlns:a16="http://schemas.microsoft.com/office/drawing/2014/main" id="{0471015E-49FB-4EAA-FE2C-CE267CB139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461;p51">
            <a:extLst>
              <a:ext uri="{FF2B5EF4-FFF2-40B4-BE49-F238E27FC236}">
                <a16:creationId xmlns:a16="http://schemas.microsoft.com/office/drawing/2014/main" id="{1E4AAFD6-8EFA-2BCA-3D93-19A8D8661C1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91436" y="1707250"/>
            <a:ext cx="5749800" cy="98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  <a:sym typeface="Arial"/>
              </a:rPr>
              <a:t>با تشکر </a:t>
            </a:r>
            <a:r>
              <a:rPr lang="fa-IR" sz="28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  <a:sym typeface="Arial"/>
              </a:rPr>
              <a:t>از توجه شما</a:t>
            </a:r>
            <a:endParaRPr sz="2800" b="1" dirty="0">
              <a:solidFill>
                <a:schemeClr val="accent1"/>
              </a:solidFill>
              <a:latin typeface="Gill Sans MT" pitchFamily="34" charset="0"/>
              <a:cs typeface="B Titr" panose="00000700000000000000" pitchFamily="2" charset="-78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067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30"/>
          <p:cNvSpPr txBox="1">
            <a:spLocks noGrp="1"/>
          </p:cNvSpPr>
          <p:nvPr>
            <p:ph type="ctrTitle"/>
          </p:nvPr>
        </p:nvSpPr>
        <p:spPr>
          <a:xfrm>
            <a:off x="3572256" y="2895711"/>
            <a:ext cx="2368022" cy="57910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400" b="1" dirty="0"/>
              <a:t>معرفی بازار و رقبا</a:t>
            </a:r>
            <a:endParaRPr sz="2400" b="1" dirty="0"/>
          </a:p>
        </p:txBody>
      </p:sp>
      <p:sp>
        <p:nvSpPr>
          <p:cNvPr id="521" name="Google Shape;521;p30"/>
          <p:cNvSpPr txBox="1">
            <a:spLocks noGrp="1"/>
          </p:cNvSpPr>
          <p:nvPr>
            <p:ph type="title" idx="5"/>
          </p:nvPr>
        </p:nvSpPr>
        <p:spPr>
          <a:xfrm>
            <a:off x="6087658" y="2121402"/>
            <a:ext cx="2410573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 rtl="1"/>
            <a:r>
              <a:rPr lang="fa-IR" dirty="0">
                <a:solidFill>
                  <a:schemeClr val="lt2"/>
                </a:solidFill>
                <a:cs typeface="2  Elham" panose="00000400000000000000" pitchFamily="2" charset="-78"/>
              </a:rPr>
              <a:t>عنوان بخش سوم</a:t>
            </a:r>
            <a:endParaRPr dirty="0">
              <a:solidFill>
                <a:schemeClr val="lt2"/>
              </a:solidFill>
            </a:endParaRPr>
          </a:p>
        </p:txBody>
      </p:sp>
      <p:sp>
        <p:nvSpPr>
          <p:cNvPr id="522" name="Google Shape;522;p30"/>
          <p:cNvSpPr txBox="1">
            <a:spLocks noGrp="1"/>
          </p:cNvSpPr>
          <p:nvPr>
            <p:ph type="ctrTitle" idx="6"/>
          </p:nvPr>
        </p:nvSpPr>
        <p:spPr>
          <a:xfrm>
            <a:off x="3797675" y="1046534"/>
            <a:ext cx="2253900" cy="8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500" b="1" dirty="0"/>
              <a:t>معرفی ایده‌محوری</a:t>
            </a:r>
            <a:endParaRPr sz="2500" b="1" dirty="0"/>
          </a:p>
        </p:txBody>
      </p:sp>
      <p:sp>
        <p:nvSpPr>
          <p:cNvPr id="524" name="Google Shape;524;p30"/>
          <p:cNvSpPr txBox="1">
            <a:spLocks noGrp="1"/>
          </p:cNvSpPr>
          <p:nvPr>
            <p:ph type="title" idx="8"/>
          </p:nvPr>
        </p:nvSpPr>
        <p:spPr>
          <a:xfrm>
            <a:off x="6244331" y="1301534"/>
            <a:ext cx="22539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 rtl="1"/>
            <a:r>
              <a:rPr lang="fa-IR" dirty="0">
                <a:solidFill>
                  <a:schemeClr val="lt2"/>
                </a:solidFill>
                <a:cs typeface="2  Elham" panose="00000400000000000000" pitchFamily="2" charset="-78"/>
              </a:rPr>
              <a:t>عنوان بخش دوم</a:t>
            </a:r>
            <a:endParaRPr dirty="0">
              <a:solidFill>
                <a:schemeClr val="lt2"/>
              </a:solidFill>
            </a:endParaRPr>
          </a:p>
        </p:txBody>
      </p:sp>
      <p:sp>
        <p:nvSpPr>
          <p:cNvPr id="525" name="Google Shape;525;p30"/>
          <p:cNvSpPr txBox="1">
            <a:spLocks noGrp="1"/>
          </p:cNvSpPr>
          <p:nvPr>
            <p:ph type="ctrTitle" idx="9"/>
          </p:nvPr>
        </p:nvSpPr>
        <p:spPr>
          <a:xfrm>
            <a:off x="4737875" y="283855"/>
            <a:ext cx="1310218" cy="8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500" b="1" dirty="0"/>
              <a:t>معرفی تیم</a:t>
            </a:r>
            <a:endParaRPr sz="2500" b="1" dirty="0"/>
          </a:p>
        </p:txBody>
      </p:sp>
      <p:sp>
        <p:nvSpPr>
          <p:cNvPr id="527" name="Google Shape;527;p30"/>
          <p:cNvSpPr txBox="1">
            <a:spLocks noGrp="1"/>
          </p:cNvSpPr>
          <p:nvPr>
            <p:ph type="title" idx="14"/>
          </p:nvPr>
        </p:nvSpPr>
        <p:spPr>
          <a:xfrm>
            <a:off x="6244331" y="538855"/>
            <a:ext cx="22539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lt2"/>
                </a:solidFill>
                <a:cs typeface="2  Elham" panose="00000400000000000000" pitchFamily="2" charset="-78"/>
              </a:rPr>
              <a:t>عنوان بخش اول</a:t>
            </a:r>
            <a:endParaRPr dirty="0">
              <a:solidFill>
                <a:schemeClr val="lt2"/>
              </a:solidFill>
              <a:cs typeface="2  Elham" panose="00000400000000000000" pitchFamily="2" charset="-78"/>
            </a:endParaRPr>
          </a:p>
        </p:txBody>
      </p:sp>
      <p:sp>
        <p:nvSpPr>
          <p:cNvPr id="518" name="Google Shape;518;p30"/>
          <p:cNvSpPr txBox="1">
            <a:spLocks noGrp="1"/>
          </p:cNvSpPr>
          <p:nvPr>
            <p:ph type="title" idx="2"/>
          </p:nvPr>
        </p:nvSpPr>
        <p:spPr>
          <a:xfrm>
            <a:off x="5838244" y="2915873"/>
            <a:ext cx="2659987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 rtl="1"/>
            <a:r>
              <a:rPr lang="fa-IR" dirty="0">
                <a:solidFill>
                  <a:schemeClr val="lt2"/>
                </a:solidFill>
                <a:cs typeface="2  Elham" panose="00000400000000000000" pitchFamily="2" charset="-78"/>
              </a:rPr>
              <a:t>عنوان بخش چهارم</a:t>
            </a:r>
            <a:endParaRPr dirty="0">
              <a:solidFill>
                <a:schemeClr val="lt2"/>
              </a:solidFill>
            </a:endParaRPr>
          </a:p>
        </p:txBody>
      </p:sp>
      <p:sp>
        <p:nvSpPr>
          <p:cNvPr id="519" name="Google Shape;519;p30"/>
          <p:cNvSpPr txBox="1">
            <a:spLocks noGrp="1"/>
          </p:cNvSpPr>
          <p:nvPr>
            <p:ph type="ctrTitle" idx="3"/>
          </p:nvPr>
        </p:nvSpPr>
        <p:spPr>
          <a:xfrm>
            <a:off x="2460588" y="1879334"/>
            <a:ext cx="3565276" cy="8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400" b="1" dirty="0"/>
              <a:t>هزینه‌ها و اعتبارات ایده‌محوری</a:t>
            </a:r>
            <a:endParaRPr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525;p30">
            <a:extLst>
              <a:ext uri="{FF2B5EF4-FFF2-40B4-BE49-F238E27FC236}">
                <a16:creationId xmlns:a16="http://schemas.microsoft.com/office/drawing/2014/main" id="{245C9EFB-F71A-572A-1790-D68CF9AF1138}"/>
              </a:ext>
            </a:extLst>
          </p:cNvPr>
          <p:cNvSpPr txBox="1">
            <a:spLocks/>
          </p:cNvSpPr>
          <p:nvPr/>
        </p:nvSpPr>
        <p:spPr>
          <a:xfrm>
            <a:off x="3359419" y="2174083"/>
            <a:ext cx="2253900" cy="8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 Nova" panose="020B0604020202020204" pitchFamily="34" charset="0"/>
                <a:ea typeface="Arial Nova" panose="020B06040202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a-IR" sz="4000" dirty="0">
                <a:solidFill>
                  <a:srgbClr val="FFFFFF"/>
                </a:solidFill>
                <a:latin typeface="Lexend Deca"/>
                <a:cs typeface="LMU Baran" panose="00000400000000000000" pitchFamily="2" charset="-78"/>
                <a:sym typeface="Lexend Deca"/>
              </a:rPr>
              <a:t>معرفی تیم</a:t>
            </a:r>
          </a:p>
        </p:txBody>
      </p:sp>
      <p:sp>
        <p:nvSpPr>
          <p:cNvPr id="32" name="Google Shape;527;p30">
            <a:extLst>
              <a:ext uri="{FF2B5EF4-FFF2-40B4-BE49-F238E27FC236}">
                <a16:creationId xmlns:a16="http://schemas.microsoft.com/office/drawing/2014/main" id="{B5827010-9878-87A7-2B5F-B02409692A80}"/>
              </a:ext>
            </a:extLst>
          </p:cNvPr>
          <p:cNvSpPr txBox="1">
            <a:spLocks/>
          </p:cNvSpPr>
          <p:nvPr/>
        </p:nvSpPr>
        <p:spPr>
          <a:xfrm>
            <a:off x="4807968" y="1534732"/>
            <a:ext cx="2253900" cy="57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 Nova" panose="020B0604020202020204" pitchFamily="34" charset="0"/>
                <a:ea typeface="Arial Nova" panose="020B0604020202020204" pitchFamily="34" charset="0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a-IR" sz="3500" dirty="0">
                <a:solidFill>
                  <a:schemeClr val="lt2"/>
                </a:solidFill>
                <a:cs typeface="2  Elham" panose="00000400000000000000" pitchFamily="2" charset="-78"/>
              </a:rPr>
              <a:t>بخش اول</a:t>
            </a:r>
          </a:p>
        </p:txBody>
      </p:sp>
    </p:spTree>
    <p:extLst>
      <p:ext uri="{BB962C8B-B14F-4D97-AF65-F5344CB8AC3E}">
        <p14:creationId xmlns:p14="http://schemas.microsoft.com/office/powerpoint/2010/main" val="3405562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0000">
              <a:srgbClr val="012539"/>
            </a:gs>
            <a:gs pos="100000">
              <a:srgbClr val="000000"/>
            </a:gs>
          </a:gsLst>
          <a:lin ang="2700006" scaled="0"/>
        </a:gradFill>
        <a:effectLst/>
      </p:bgPr>
    </p:bg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039B88A0-1D25-C02D-D3C2-997302E16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825" y="214572"/>
            <a:ext cx="762727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4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معرفی اعضای هیات مدیره، سهامداران اصلی و نحوه توزیع سهام</a:t>
            </a:r>
            <a:endParaRPr lang="en-US" sz="2400" b="1" dirty="0">
              <a:solidFill>
                <a:schemeClr val="accent1"/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graphicFrame>
        <p:nvGraphicFramePr>
          <p:cNvPr id="7" name="Group 26">
            <a:extLst>
              <a:ext uri="{FF2B5EF4-FFF2-40B4-BE49-F238E27FC236}">
                <a16:creationId xmlns:a16="http://schemas.microsoft.com/office/drawing/2014/main" id="{B5958C68-0804-BCE0-46FC-FDCB5CBC43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36539"/>
              </p:ext>
            </p:extLst>
          </p:nvPr>
        </p:nvGraphicFramePr>
        <p:xfrm>
          <a:off x="510483" y="1533733"/>
          <a:ext cx="8379840" cy="2076034"/>
        </p:xfrm>
        <a:graphic>
          <a:graphicData uri="http://schemas.openxmlformats.org/drawingml/2006/table">
            <a:tbl>
              <a:tblPr rtl="1"/>
              <a:tblGrid>
                <a:gridCol w="1631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28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0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5816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نام  و</a:t>
                      </a: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 نام خانوادگی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مدرک تحصيلي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زمينه تخصصي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سمت در واحد فناور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درصد سهام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نوع همکاری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تمام وقت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پاره وقت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8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>
          <a:extLst>
            <a:ext uri="{FF2B5EF4-FFF2-40B4-BE49-F238E27FC236}">
              <a16:creationId xmlns:a16="http://schemas.microsoft.com/office/drawing/2014/main" id="{6B177428-B525-2BBA-AB0C-4E8676005E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8" descr="Team member head shot&#10;">
            <a:extLst>
              <a:ext uri="{FF2B5EF4-FFF2-40B4-BE49-F238E27FC236}">
                <a16:creationId xmlns:a16="http://schemas.microsoft.com/office/drawing/2014/main" id="{DE9158DE-4B1B-1111-02D4-80856D479A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1" b="61"/>
          <a:stretch/>
        </p:blipFill>
        <p:spPr>
          <a:xfrm>
            <a:off x="6850385" y="1318581"/>
            <a:ext cx="1669770" cy="220528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B20FDAB-FFD8-D877-BBB5-A9CD12E6CF8B}"/>
              </a:ext>
            </a:extLst>
          </p:cNvPr>
          <p:cNvSpPr/>
          <p:nvPr/>
        </p:nvSpPr>
        <p:spPr>
          <a:xfrm>
            <a:off x="6856842" y="3528629"/>
            <a:ext cx="1669771" cy="1147813"/>
          </a:xfrm>
          <a:prstGeom prst="rect">
            <a:avLst/>
          </a:prstGeom>
          <a:solidFill>
            <a:schemeClr val="accent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52317F-BE72-40F7-B198-09B8407B11BE}"/>
              </a:ext>
            </a:extLst>
          </p:cNvPr>
          <p:cNvSpPr txBox="1"/>
          <p:nvPr/>
        </p:nvSpPr>
        <p:spPr>
          <a:xfrm>
            <a:off x="7000875" y="3596515"/>
            <a:ext cx="1452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fa-IR" sz="1500" dirty="0">
                <a:latin typeface="Vazir" panose="020B0603030804020204" pitchFamily="34" charset="-78"/>
                <a:cs typeface="A  Mitra_1 (MRT)" panose="00000700000000000000" pitchFamily="2" charset="-78"/>
              </a:rPr>
              <a:t>عنوان دلخواه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72487C7-0A92-96E3-A6AB-D0BAF04762B5}"/>
              </a:ext>
            </a:extLst>
          </p:cNvPr>
          <p:cNvSpPr txBox="1">
            <a:spLocks/>
          </p:cNvSpPr>
          <p:nvPr/>
        </p:nvSpPr>
        <p:spPr>
          <a:xfrm>
            <a:off x="2216426" y="167130"/>
            <a:ext cx="6497076" cy="64294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defPPr>
              <a:defRPr lang="en-US"/>
            </a:defPPr>
            <a:lvl1pPr algn="ctr" rtl="1" fontAlgn="auto">
              <a:spcBef>
                <a:spcPct val="0"/>
              </a:spcBef>
              <a:spcAft>
                <a:spcPts val="0"/>
              </a:spcAft>
              <a:buNone/>
              <a:defRPr sz="2800" b="1" baseline="0">
                <a:latin typeface="IranNastaliq" pitchFamily="18" charset="0"/>
                <a:ea typeface="+mj-ea"/>
                <a:cs typeface="B Titr" panose="00000700000000000000" pitchFamily="2" charset="-78"/>
              </a:defRPr>
            </a:lvl1pPr>
            <a:lvl2pPr rtl="1">
              <a:defRPr>
                <a:solidFill>
                  <a:schemeClr val="tx2"/>
                </a:solidFill>
              </a:defRPr>
            </a:lvl2pPr>
            <a:lvl3pPr rtl="1">
              <a:defRPr>
                <a:solidFill>
                  <a:schemeClr val="tx2"/>
                </a:solidFill>
              </a:defRPr>
            </a:lvl3pPr>
            <a:lvl4pPr rtl="1">
              <a:defRPr>
                <a:solidFill>
                  <a:schemeClr val="tx2"/>
                </a:solidFill>
              </a:defRPr>
            </a:lvl4pPr>
            <a:lvl5pPr rtl="1">
              <a:defRPr>
                <a:solidFill>
                  <a:schemeClr val="tx2"/>
                </a:solidFill>
              </a:defRPr>
            </a:lvl5pPr>
            <a:lvl6pPr rtl="1">
              <a:defRPr>
                <a:solidFill>
                  <a:schemeClr val="tx2"/>
                </a:solidFill>
              </a:defRPr>
            </a:lvl6pPr>
            <a:lvl7pPr rtl="1">
              <a:defRPr>
                <a:solidFill>
                  <a:schemeClr val="tx2"/>
                </a:solidFill>
              </a:defRPr>
            </a:lvl7pPr>
            <a:lvl8pPr rtl="1">
              <a:defRPr>
                <a:solidFill>
                  <a:schemeClr val="tx2"/>
                </a:solidFill>
              </a:defRPr>
            </a:lvl8pPr>
            <a:lvl9pPr rtl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4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معرفی اعضای هیات مدیره، سهامداران اصلی و میزان سهام</a:t>
            </a:r>
            <a:endParaRPr lang="en-US" sz="2400" b="1" dirty="0">
              <a:solidFill>
                <a:schemeClr val="accent1"/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026FA94C-487C-7611-72EB-EA44F0465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1" y="807141"/>
            <a:ext cx="8381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altLang="fa-I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 elham"/>
                <a:cs typeface="B Nazanin" panose="00000400000000000000" pitchFamily="2" charset="-78"/>
              </a:rPr>
              <a:t>برای هر فرد می توان یک اسلاید رزومه عضو قرار داد تا درصورت لزوم ارائه شود. به منظور تغییر عکس بر روی آن کلیک راست نموده و گزینه</a:t>
            </a:r>
            <a:r>
              <a:rPr lang="en-US" altLang="fa-I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 elham"/>
                <a:cs typeface="B Nazanin" panose="00000400000000000000" pitchFamily="2" charset="-78"/>
              </a:rPr>
              <a:t> Change Picture</a:t>
            </a:r>
            <a:r>
              <a:rPr lang="fa-IR" altLang="fa-I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 elham"/>
                <a:cs typeface="B Nazanin" panose="00000400000000000000" pitchFamily="2" charset="-78"/>
              </a:rPr>
              <a:t> را انتخاب و عکس مورد نظر را جایگزین نمایید. </a:t>
            </a:r>
            <a:endParaRPr lang="en-US" altLang="fa-IR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 elham"/>
              <a:cs typeface="B Nazanin" panose="00000400000000000000" pitchFamily="2" charset="-78"/>
            </a:endParaRPr>
          </a:p>
        </p:txBody>
      </p:sp>
      <p:pic>
        <p:nvPicPr>
          <p:cNvPr id="10" name="Picture Placeholder 15" descr="Team member head shot&#10;">
            <a:extLst>
              <a:ext uri="{FF2B5EF4-FFF2-40B4-BE49-F238E27FC236}">
                <a16:creationId xmlns:a16="http://schemas.microsoft.com/office/drawing/2014/main" id="{BB1831F4-9606-D51B-52F8-BCF7893A90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7" r="117"/>
          <a:stretch/>
        </p:blipFill>
        <p:spPr>
          <a:xfrm>
            <a:off x="921762" y="1310640"/>
            <a:ext cx="1669770" cy="22052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58F794B-688D-3E8F-36F1-0D2CE33CC700}"/>
              </a:ext>
            </a:extLst>
          </p:cNvPr>
          <p:cNvSpPr/>
          <p:nvPr/>
        </p:nvSpPr>
        <p:spPr>
          <a:xfrm>
            <a:off x="921761" y="3510424"/>
            <a:ext cx="1669771" cy="1147813"/>
          </a:xfrm>
          <a:prstGeom prst="rect">
            <a:avLst/>
          </a:prstGeom>
          <a:solidFill>
            <a:schemeClr val="accent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F2D309-D636-7E6E-8D0B-C4CDDED67E25}"/>
              </a:ext>
            </a:extLst>
          </p:cNvPr>
          <p:cNvSpPr/>
          <p:nvPr/>
        </p:nvSpPr>
        <p:spPr>
          <a:xfrm>
            <a:off x="2901492" y="3519948"/>
            <a:ext cx="1669771" cy="1147813"/>
          </a:xfrm>
          <a:prstGeom prst="rect">
            <a:avLst/>
          </a:prstGeom>
          <a:solidFill>
            <a:schemeClr val="accent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B8DDCC-80C5-1EFD-FC9C-1AF8A3CB4D97}"/>
              </a:ext>
            </a:extLst>
          </p:cNvPr>
          <p:cNvSpPr/>
          <p:nvPr/>
        </p:nvSpPr>
        <p:spPr>
          <a:xfrm>
            <a:off x="4896160" y="3528630"/>
            <a:ext cx="1669771" cy="1147813"/>
          </a:xfrm>
          <a:prstGeom prst="rect">
            <a:avLst/>
          </a:prstGeom>
          <a:solidFill>
            <a:schemeClr val="accent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pic>
        <p:nvPicPr>
          <p:cNvPr id="14" name="Picture Placeholder 18" descr="Team member head shot&#10;">
            <a:extLst>
              <a:ext uri="{FF2B5EF4-FFF2-40B4-BE49-F238E27FC236}">
                <a16:creationId xmlns:a16="http://schemas.microsoft.com/office/drawing/2014/main" id="{56CAE235-B64F-A555-8663-0D8FA73B15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1" b="61"/>
          <a:stretch/>
        </p:blipFill>
        <p:spPr>
          <a:xfrm>
            <a:off x="2901554" y="1318023"/>
            <a:ext cx="1669256" cy="2206228"/>
          </a:xfrm>
          <a:prstGeom prst="rect">
            <a:avLst/>
          </a:prstGeom>
        </p:spPr>
      </p:pic>
      <p:pic>
        <p:nvPicPr>
          <p:cNvPr id="15" name="Picture Placeholder 15" descr="Team member head shot&#10;">
            <a:extLst>
              <a:ext uri="{FF2B5EF4-FFF2-40B4-BE49-F238E27FC236}">
                <a16:creationId xmlns:a16="http://schemas.microsoft.com/office/drawing/2014/main" id="{D4E22BD8-61DD-F1FC-2F93-392BD28CE6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9" r="179"/>
          <a:stretch/>
        </p:blipFill>
        <p:spPr>
          <a:xfrm>
            <a:off x="4888707" y="1318023"/>
            <a:ext cx="1669256" cy="220622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9E22B41-614B-D46D-746E-C6038F57D3DC}"/>
              </a:ext>
            </a:extLst>
          </p:cNvPr>
          <p:cNvSpPr txBox="1"/>
          <p:nvPr/>
        </p:nvSpPr>
        <p:spPr>
          <a:xfrm>
            <a:off x="4984773" y="3583787"/>
            <a:ext cx="1452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fa-IR" sz="1500" dirty="0">
                <a:latin typeface="Vazir" panose="020B0603030804020204" pitchFamily="34" charset="-78"/>
                <a:cs typeface="A  Mitra_1 (MRT)" panose="00000700000000000000" pitchFamily="2" charset="-78"/>
              </a:rPr>
              <a:t>عنوان دلخواه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39957C-33D2-97BF-C6BD-8B6B8B6A9BBB}"/>
              </a:ext>
            </a:extLst>
          </p:cNvPr>
          <p:cNvSpPr txBox="1"/>
          <p:nvPr/>
        </p:nvSpPr>
        <p:spPr>
          <a:xfrm>
            <a:off x="3020281" y="3570588"/>
            <a:ext cx="1452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fa-IR" sz="1500" dirty="0">
                <a:latin typeface="Vazir" panose="020B0603030804020204" pitchFamily="34" charset="-78"/>
                <a:cs typeface="A  Mitra_1 (MRT)" panose="00000700000000000000" pitchFamily="2" charset="-78"/>
              </a:rPr>
              <a:t>عنوان دلخواه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8C06F0F-7ED2-0D80-F0FB-0648D6B60138}"/>
              </a:ext>
            </a:extLst>
          </p:cNvPr>
          <p:cNvSpPr txBox="1"/>
          <p:nvPr/>
        </p:nvSpPr>
        <p:spPr>
          <a:xfrm>
            <a:off x="1030595" y="3518285"/>
            <a:ext cx="1452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fa-IR" sz="1500" dirty="0">
                <a:latin typeface="Vazir" panose="020B0603030804020204" pitchFamily="34" charset="-78"/>
                <a:cs typeface="A  Mitra_1 (MRT)" panose="00000700000000000000" pitchFamily="2" charset="-78"/>
              </a:rPr>
              <a:t>عنوان دلخواه</a:t>
            </a:r>
          </a:p>
        </p:txBody>
      </p:sp>
    </p:spTree>
    <p:extLst>
      <p:ext uri="{BB962C8B-B14F-4D97-AF65-F5344CB8AC3E}">
        <p14:creationId xmlns:p14="http://schemas.microsoft.com/office/powerpoint/2010/main" val="3703161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0000">
              <a:srgbClr val="012539"/>
            </a:gs>
            <a:gs pos="100000">
              <a:srgbClr val="000000"/>
            </a:gs>
          </a:gsLst>
          <a:lin ang="2700006" scaled="0"/>
        </a:gradFill>
        <a:effectLst/>
      </p:bgPr>
    </p:bg>
    <p:spTree>
      <p:nvGrpSpPr>
        <p:cNvPr id="1" name="Shape 538">
          <a:extLst>
            <a:ext uri="{FF2B5EF4-FFF2-40B4-BE49-F238E27FC236}">
              <a16:creationId xmlns:a16="http://schemas.microsoft.com/office/drawing/2014/main" id="{85C5F8F9-9603-1B4B-946B-093FFB16C8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>
            <a:extLst>
              <a:ext uri="{FF2B5EF4-FFF2-40B4-BE49-F238E27FC236}">
                <a16:creationId xmlns:a16="http://schemas.microsoft.com/office/drawing/2014/main" id="{ED052E7E-C5C3-0B21-786C-000924EA2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2255" y="214572"/>
            <a:ext cx="676781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4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معرفی پرسنل تخصصی غیر سهامدار شركت (همکار و مشاور)</a:t>
            </a:r>
            <a:endParaRPr lang="en-US" sz="2400" b="1" dirty="0">
              <a:solidFill>
                <a:schemeClr val="accent1"/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graphicFrame>
        <p:nvGraphicFramePr>
          <p:cNvPr id="7" name="Group 26">
            <a:extLst>
              <a:ext uri="{FF2B5EF4-FFF2-40B4-BE49-F238E27FC236}">
                <a16:creationId xmlns:a16="http://schemas.microsoft.com/office/drawing/2014/main" id="{53D59501-478F-D844-BC7D-FC956057D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687638"/>
              </p:ext>
            </p:extLst>
          </p:nvPr>
        </p:nvGraphicFramePr>
        <p:xfrm>
          <a:off x="382080" y="1533733"/>
          <a:ext cx="8379840" cy="2076034"/>
        </p:xfrm>
        <a:graphic>
          <a:graphicData uri="http://schemas.openxmlformats.org/drawingml/2006/table">
            <a:tbl>
              <a:tblPr rtl="1"/>
              <a:tblGrid>
                <a:gridCol w="1631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1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1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28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00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5816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نام  و</a:t>
                      </a: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 نام خانوادگی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مدرک تحصيلي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زمينة تخصصي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سمت در واحد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درصد سهام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نوع همکاری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تمام وقت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پاره وقت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8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/>
                        </a:gs>
                        <a:gs pos="84000">
                          <a:schemeClr val="accent5">
                            <a:lumMod val="40000"/>
                            <a:lumOff val="60000"/>
                          </a:schemeClr>
                        </a:gs>
                        <a:gs pos="100000">
                          <a:schemeClr val="accent5">
                            <a:lumMod val="40000"/>
                            <a:lumOff val="60000"/>
                          </a:schemeClr>
                        </a:gs>
                      </a:gsLst>
                      <a:lin ang="2700006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642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>
          <a:extLst>
            <a:ext uri="{FF2B5EF4-FFF2-40B4-BE49-F238E27FC236}">
              <a16:creationId xmlns:a16="http://schemas.microsoft.com/office/drawing/2014/main" id="{08CF46C2-00BB-B852-9168-C98F7E8CA7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8" descr="Team member head shot&#10;">
            <a:extLst>
              <a:ext uri="{FF2B5EF4-FFF2-40B4-BE49-F238E27FC236}">
                <a16:creationId xmlns:a16="http://schemas.microsoft.com/office/drawing/2014/main" id="{CB537E86-1BA4-4A2F-D89F-4FA79D7783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1" b="61"/>
          <a:stretch/>
        </p:blipFill>
        <p:spPr>
          <a:xfrm>
            <a:off x="6850385" y="1318581"/>
            <a:ext cx="1669770" cy="220528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06AEF18-EB01-F135-45FC-8D4E5F8753E5}"/>
              </a:ext>
            </a:extLst>
          </p:cNvPr>
          <p:cNvSpPr/>
          <p:nvPr/>
        </p:nvSpPr>
        <p:spPr>
          <a:xfrm>
            <a:off x="6856842" y="3528629"/>
            <a:ext cx="1669771" cy="1147813"/>
          </a:xfrm>
          <a:prstGeom prst="rect">
            <a:avLst/>
          </a:prstGeom>
          <a:solidFill>
            <a:schemeClr val="accent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963D25-D56A-2857-FB8C-7148FCF0E9D5}"/>
              </a:ext>
            </a:extLst>
          </p:cNvPr>
          <p:cNvSpPr txBox="1"/>
          <p:nvPr/>
        </p:nvSpPr>
        <p:spPr>
          <a:xfrm>
            <a:off x="7000875" y="3596515"/>
            <a:ext cx="1452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fa-IR" sz="1500" dirty="0">
                <a:latin typeface="Vazir" panose="020B0603030804020204" pitchFamily="34" charset="-78"/>
                <a:cs typeface="A  Mitra_1 (MRT)" panose="00000700000000000000" pitchFamily="2" charset="-78"/>
              </a:rPr>
              <a:t>عنوان دلخواه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55049D5-E0FD-96D8-FCC7-691BEBFD3C98}"/>
              </a:ext>
            </a:extLst>
          </p:cNvPr>
          <p:cNvSpPr txBox="1">
            <a:spLocks/>
          </p:cNvSpPr>
          <p:nvPr/>
        </p:nvSpPr>
        <p:spPr>
          <a:xfrm>
            <a:off x="3789816" y="161820"/>
            <a:ext cx="4979504" cy="64294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defPPr>
              <a:defRPr lang="en-US"/>
            </a:defPPr>
            <a:lvl1pPr algn="ctr" rtl="1" fontAlgn="auto">
              <a:spcBef>
                <a:spcPct val="0"/>
              </a:spcBef>
              <a:spcAft>
                <a:spcPts val="0"/>
              </a:spcAft>
              <a:buNone/>
              <a:defRPr sz="2800" b="1" baseline="0">
                <a:latin typeface="IranNastaliq" pitchFamily="18" charset="0"/>
                <a:ea typeface="+mj-ea"/>
                <a:cs typeface="B Titr" panose="00000700000000000000" pitchFamily="2" charset="-78"/>
              </a:defRPr>
            </a:lvl1pPr>
            <a:lvl2pPr rtl="1">
              <a:defRPr>
                <a:solidFill>
                  <a:schemeClr val="tx2"/>
                </a:solidFill>
              </a:defRPr>
            </a:lvl2pPr>
            <a:lvl3pPr rtl="1">
              <a:defRPr>
                <a:solidFill>
                  <a:schemeClr val="tx2"/>
                </a:solidFill>
              </a:defRPr>
            </a:lvl3pPr>
            <a:lvl4pPr rtl="1">
              <a:defRPr>
                <a:solidFill>
                  <a:schemeClr val="tx2"/>
                </a:solidFill>
              </a:defRPr>
            </a:lvl4pPr>
            <a:lvl5pPr rtl="1">
              <a:defRPr>
                <a:solidFill>
                  <a:schemeClr val="tx2"/>
                </a:solidFill>
              </a:defRPr>
            </a:lvl5pPr>
            <a:lvl6pPr rtl="1">
              <a:defRPr>
                <a:solidFill>
                  <a:schemeClr val="tx2"/>
                </a:solidFill>
              </a:defRPr>
            </a:lvl6pPr>
            <a:lvl7pPr rtl="1">
              <a:defRPr>
                <a:solidFill>
                  <a:schemeClr val="tx2"/>
                </a:solidFill>
              </a:defRPr>
            </a:lvl7pPr>
            <a:lvl8pPr rtl="1">
              <a:defRPr>
                <a:solidFill>
                  <a:schemeClr val="tx2"/>
                </a:solidFill>
              </a:defRPr>
            </a:lvl8pPr>
            <a:lvl9pPr rtl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400" b="1" dirty="0">
                <a:solidFill>
                  <a:schemeClr val="accent1"/>
                </a:solidFill>
                <a:latin typeface="Gill Sans MT" pitchFamily="34" charset="0"/>
                <a:cs typeface="B Titr" panose="00000700000000000000" pitchFamily="2" charset="-78"/>
              </a:rPr>
              <a:t>معرفی پرسنل تخصصی غیر سهامدار شركت</a:t>
            </a:r>
            <a:endParaRPr lang="en-US" sz="2400" b="1" dirty="0">
              <a:solidFill>
                <a:schemeClr val="accent1"/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DB08D8E0-72CA-A1D8-9147-22E525634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651" y="807141"/>
            <a:ext cx="83819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altLang="fa-I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 elham"/>
                <a:cs typeface="B Nazanin" panose="00000400000000000000" pitchFamily="2" charset="-78"/>
              </a:rPr>
              <a:t>برای هر فرد می توان یک اسلاید رزومه عضو قرار داد تا درصورت لزوم ارائه شود. به منظور تغییر عکس بر روی آن کلیک راست نموده و گزینه</a:t>
            </a:r>
            <a:r>
              <a:rPr lang="en-US" altLang="fa-I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 elham"/>
                <a:cs typeface="B Nazanin" panose="00000400000000000000" pitchFamily="2" charset="-78"/>
              </a:rPr>
              <a:t> Change Picture</a:t>
            </a:r>
            <a:r>
              <a:rPr lang="fa-IR" altLang="fa-I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 elham"/>
                <a:cs typeface="B Nazanin" panose="00000400000000000000" pitchFamily="2" charset="-78"/>
              </a:rPr>
              <a:t> را انتخاب و عکس مورد نظر را جایگزین نمایید. </a:t>
            </a:r>
            <a:endParaRPr lang="en-US" altLang="fa-IR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 elham"/>
              <a:cs typeface="B Nazanin" panose="00000400000000000000" pitchFamily="2" charset="-78"/>
            </a:endParaRPr>
          </a:p>
        </p:txBody>
      </p:sp>
      <p:pic>
        <p:nvPicPr>
          <p:cNvPr id="10" name="Picture Placeholder 15" descr="Team member head shot&#10;">
            <a:extLst>
              <a:ext uri="{FF2B5EF4-FFF2-40B4-BE49-F238E27FC236}">
                <a16:creationId xmlns:a16="http://schemas.microsoft.com/office/drawing/2014/main" id="{66785608-B103-A84A-31A7-48D67C3FF6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7" r="117"/>
          <a:stretch/>
        </p:blipFill>
        <p:spPr>
          <a:xfrm>
            <a:off x="921762" y="1310640"/>
            <a:ext cx="1669770" cy="22052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B0B2C2E-A3E5-BF9A-E19C-890CC95388E0}"/>
              </a:ext>
            </a:extLst>
          </p:cNvPr>
          <p:cNvSpPr/>
          <p:nvPr/>
        </p:nvSpPr>
        <p:spPr>
          <a:xfrm>
            <a:off x="921761" y="3510424"/>
            <a:ext cx="1669771" cy="1147813"/>
          </a:xfrm>
          <a:prstGeom prst="rect">
            <a:avLst/>
          </a:prstGeom>
          <a:solidFill>
            <a:schemeClr val="accent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7EAD50-0CE9-1484-2437-BC2925177E94}"/>
              </a:ext>
            </a:extLst>
          </p:cNvPr>
          <p:cNvSpPr/>
          <p:nvPr/>
        </p:nvSpPr>
        <p:spPr>
          <a:xfrm>
            <a:off x="2901492" y="3519948"/>
            <a:ext cx="1669771" cy="1147813"/>
          </a:xfrm>
          <a:prstGeom prst="rect">
            <a:avLst/>
          </a:prstGeom>
          <a:solidFill>
            <a:schemeClr val="accent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B6FB6D-2120-AB02-922A-78E9DE1DB35F}"/>
              </a:ext>
            </a:extLst>
          </p:cNvPr>
          <p:cNvSpPr/>
          <p:nvPr/>
        </p:nvSpPr>
        <p:spPr>
          <a:xfrm>
            <a:off x="4896160" y="3528630"/>
            <a:ext cx="1669771" cy="1147813"/>
          </a:xfrm>
          <a:prstGeom prst="rect">
            <a:avLst/>
          </a:prstGeom>
          <a:solidFill>
            <a:schemeClr val="accent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pic>
        <p:nvPicPr>
          <p:cNvPr id="14" name="Picture Placeholder 18" descr="Team member head shot&#10;">
            <a:extLst>
              <a:ext uri="{FF2B5EF4-FFF2-40B4-BE49-F238E27FC236}">
                <a16:creationId xmlns:a16="http://schemas.microsoft.com/office/drawing/2014/main" id="{6B937CAB-1DC3-D0D4-ABBF-0332355AED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1" b="61"/>
          <a:stretch/>
        </p:blipFill>
        <p:spPr>
          <a:xfrm>
            <a:off x="2901554" y="1318023"/>
            <a:ext cx="1669256" cy="2206228"/>
          </a:xfrm>
          <a:prstGeom prst="rect">
            <a:avLst/>
          </a:prstGeom>
        </p:spPr>
      </p:pic>
      <p:pic>
        <p:nvPicPr>
          <p:cNvPr id="15" name="Picture Placeholder 15" descr="Team member head shot&#10;">
            <a:extLst>
              <a:ext uri="{FF2B5EF4-FFF2-40B4-BE49-F238E27FC236}">
                <a16:creationId xmlns:a16="http://schemas.microsoft.com/office/drawing/2014/main" id="{B75B2AF4-BD96-B96B-5282-07323F60D4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9" r="179"/>
          <a:stretch/>
        </p:blipFill>
        <p:spPr>
          <a:xfrm>
            <a:off x="4888707" y="1318023"/>
            <a:ext cx="1669256" cy="220622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2DEB13F-0738-422A-7B7C-0B24599BA97E}"/>
              </a:ext>
            </a:extLst>
          </p:cNvPr>
          <p:cNvSpPr txBox="1"/>
          <p:nvPr/>
        </p:nvSpPr>
        <p:spPr>
          <a:xfrm>
            <a:off x="4984773" y="3583787"/>
            <a:ext cx="1452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fa-IR" sz="1500" dirty="0">
                <a:latin typeface="Vazir" panose="020B0603030804020204" pitchFamily="34" charset="-78"/>
                <a:cs typeface="A  Mitra_1 (MRT)" panose="00000700000000000000" pitchFamily="2" charset="-78"/>
              </a:rPr>
              <a:t>عنوان دلخواه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433067-7E64-3BFF-CFDF-F999E86D1D7C}"/>
              </a:ext>
            </a:extLst>
          </p:cNvPr>
          <p:cNvSpPr txBox="1"/>
          <p:nvPr/>
        </p:nvSpPr>
        <p:spPr>
          <a:xfrm>
            <a:off x="3020281" y="3570588"/>
            <a:ext cx="1452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fa-IR" sz="1500" dirty="0">
                <a:latin typeface="Vazir" panose="020B0603030804020204" pitchFamily="34" charset="-78"/>
                <a:cs typeface="A  Mitra_1 (MRT)" panose="00000700000000000000" pitchFamily="2" charset="-78"/>
              </a:rPr>
              <a:t>عنوان دلخواه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29B5BF-CE97-7C32-F703-9EBB27D3C92E}"/>
              </a:ext>
            </a:extLst>
          </p:cNvPr>
          <p:cNvSpPr txBox="1"/>
          <p:nvPr/>
        </p:nvSpPr>
        <p:spPr>
          <a:xfrm>
            <a:off x="1030595" y="3518285"/>
            <a:ext cx="14521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20000"/>
              </a:lnSpc>
            </a:pPr>
            <a:r>
              <a:rPr lang="fa-IR" sz="1500" dirty="0">
                <a:latin typeface="Vazir" panose="020B0603030804020204" pitchFamily="34" charset="-78"/>
                <a:cs typeface="A  Mitra_1 (MRT)" panose="00000700000000000000" pitchFamily="2" charset="-78"/>
              </a:rPr>
              <a:t>عنوان دلخواه</a:t>
            </a:r>
          </a:p>
        </p:txBody>
      </p:sp>
    </p:spTree>
    <p:extLst>
      <p:ext uri="{BB962C8B-B14F-4D97-AF65-F5344CB8AC3E}">
        <p14:creationId xmlns:p14="http://schemas.microsoft.com/office/powerpoint/2010/main" val="1367635670"/>
      </p:ext>
    </p:extLst>
  </p:cSld>
  <p:clrMapOvr>
    <a:masterClrMapping/>
  </p:clrMapOvr>
</p:sld>
</file>

<file path=ppt/theme/theme1.xml><?xml version="1.0" encoding="utf-8"?>
<a:theme xmlns:a="http://schemas.openxmlformats.org/drawingml/2006/main" name="Civil Services Prep Academy by Slidesgo">
  <a:themeElements>
    <a:clrScheme name="Simple Light">
      <a:dk1>
        <a:srgbClr val="000000"/>
      </a:dk1>
      <a:lt1>
        <a:srgbClr val="012539"/>
      </a:lt1>
      <a:dk2>
        <a:srgbClr val="0F6768"/>
      </a:dk2>
      <a:lt2>
        <a:srgbClr val="2BD2B8"/>
      </a:lt2>
      <a:accent1>
        <a:srgbClr val="FFFFFF"/>
      </a:accent1>
      <a:accent2>
        <a:srgbClr val="000000"/>
      </a:accent2>
      <a:accent3>
        <a:srgbClr val="012539"/>
      </a:accent3>
      <a:accent4>
        <a:srgbClr val="0F6768"/>
      </a:accent4>
      <a:accent5>
        <a:srgbClr val="2BD2B8"/>
      </a:accent5>
      <a:accent6>
        <a:srgbClr val="0F6768"/>
      </a:accent6>
      <a:hlink>
        <a:srgbClr val="FFFFFF"/>
      </a:hlink>
      <a:folHlink>
        <a:srgbClr val="0097A7"/>
      </a:folHlink>
    </a:clrScheme>
    <a:fontScheme name="Custom 1">
      <a:majorFont>
        <a:latin typeface="Times New Roman"/>
        <a:ea typeface=""/>
        <a:cs typeface="B Titr"/>
      </a:majorFont>
      <a:minorFont>
        <a:latin typeface="Times New Roman"/>
        <a:ea typeface=""/>
        <a:cs typeface="B Lotu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1261</Words>
  <Application>Microsoft Office PowerPoint</Application>
  <PresentationFormat>On-screen Show (16:9)</PresentationFormat>
  <Paragraphs>218</Paragraphs>
  <Slides>30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50" baseType="lpstr">
      <vt:lpstr>2  Nazanin</vt:lpstr>
      <vt:lpstr>2 elham</vt:lpstr>
      <vt:lpstr>Arial</vt:lpstr>
      <vt:lpstr>Arial Black</vt:lpstr>
      <vt:lpstr>Arial Nova</vt:lpstr>
      <vt:lpstr>Calibri</vt:lpstr>
      <vt:lpstr>Constantia</vt:lpstr>
      <vt:lpstr>Fira Sans Extra Condensed Medium</vt:lpstr>
      <vt:lpstr>Gill Sans MT</vt:lpstr>
      <vt:lpstr>IranNastaliq</vt:lpstr>
      <vt:lpstr>Kirang Haerang</vt:lpstr>
      <vt:lpstr>Lexend Deca</vt:lpstr>
      <vt:lpstr>Overpass ExtraLight</vt:lpstr>
      <vt:lpstr>Overpass Light</vt:lpstr>
      <vt:lpstr>Roboto Condensed Light</vt:lpstr>
      <vt:lpstr>Times New Roman</vt:lpstr>
      <vt:lpstr>Vazir</vt:lpstr>
      <vt:lpstr>Wingdings</vt:lpstr>
      <vt:lpstr>Wingdings 2</vt:lpstr>
      <vt:lpstr>Civil Services Prep Academy by Slidesgo</vt:lpstr>
      <vt:lpstr>PowerPoint Presentation</vt:lpstr>
      <vt:lpstr>PowerPoint Presentation</vt:lpstr>
      <vt:lpstr>PowerPoint Presentation</vt:lpstr>
      <vt:lpstr>معرفی بازار و رقبا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اطلاعات مالی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مزایای رقابتی</vt:lpstr>
      <vt:lpstr>اعلام روش‌های كسب درآمد از ساير فعاليت‌هاي اقتصادي </vt:lpstr>
      <vt:lpstr>PowerPoint Presentation</vt:lpstr>
      <vt:lpstr>PowerPoint Presentation</vt:lpstr>
      <vt:lpstr>با تشکر از توجه شما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ارائه خدمات آکادمی آماده خدمات مدنی</dc:title>
  <dc:creator>Mozhgan Bahreini</dc:creator>
  <cp:lastModifiedBy>MohammadJavad Mahdavi</cp:lastModifiedBy>
  <cp:revision>153</cp:revision>
  <dcterms:modified xsi:type="dcterms:W3CDTF">2024-11-25T11:44:43Z</dcterms:modified>
</cp:coreProperties>
</file>